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mv" ContentType="video/x-ms-wm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0" r:id="rId2"/>
  </p:sldMasterIdLst>
  <p:notesMasterIdLst>
    <p:notesMasterId r:id="rId14"/>
  </p:notesMasterIdLst>
  <p:handoutMasterIdLst>
    <p:handoutMasterId r:id="rId15"/>
  </p:handoutMasterIdLst>
  <p:sldIdLst>
    <p:sldId id="382" r:id="rId3"/>
    <p:sldId id="439" r:id="rId4"/>
    <p:sldId id="440" r:id="rId5"/>
    <p:sldId id="441" r:id="rId6"/>
    <p:sldId id="442" r:id="rId7"/>
    <p:sldId id="446" r:id="rId8"/>
    <p:sldId id="443" r:id="rId9"/>
    <p:sldId id="434" r:id="rId10"/>
    <p:sldId id="435" r:id="rId11"/>
    <p:sldId id="449" r:id="rId12"/>
    <p:sldId id="444" r:id="rId13"/>
  </p:sldIdLst>
  <p:sldSz cx="9144000" cy="6858000" type="screen4x3"/>
  <p:notesSz cx="6669088" cy="9926638"/>
  <p:defaultTextStyle>
    <a:defPPr>
      <a:defRPr lang="nl-NL"/>
    </a:defPPr>
    <a:lvl1pPr algn="l" rtl="0" fontAlgn="base">
      <a:spcBef>
        <a:spcPct val="0"/>
      </a:spcBef>
      <a:spcAft>
        <a:spcPct val="0"/>
      </a:spcAft>
      <a:defRPr kern="1200">
        <a:solidFill>
          <a:schemeClr val="tx1"/>
        </a:solidFill>
        <a:latin typeface="Verdana" pitchFamily="34" charset="0"/>
        <a:ea typeface="+mn-ea"/>
        <a:cs typeface="+mn-cs"/>
      </a:defRPr>
    </a:lvl1pPr>
    <a:lvl2pPr marL="457200" algn="l" rtl="0" fontAlgn="base">
      <a:spcBef>
        <a:spcPct val="0"/>
      </a:spcBef>
      <a:spcAft>
        <a:spcPct val="0"/>
      </a:spcAft>
      <a:defRPr kern="1200">
        <a:solidFill>
          <a:schemeClr val="tx1"/>
        </a:solidFill>
        <a:latin typeface="Verdana" pitchFamily="34" charset="0"/>
        <a:ea typeface="+mn-ea"/>
        <a:cs typeface="+mn-cs"/>
      </a:defRPr>
    </a:lvl2pPr>
    <a:lvl3pPr marL="914400" algn="l" rtl="0" fontAlgn="base">
      <a:spcBef>
        <a:spcPct val="0"/>
      </a:spcBef>
      <a:spcAft>
        <a:spcPct val="0"/>
      </a:spcAft>
      <a:defRPr kern="1200">
        <a:solidFill>
          <a:schemeClr val="tx1"/>
        </a:solidFill>
        <a:latin typeface="Verdana" pitchFamily="34" charset="0"/>
        <a:ea typeface="+mn-ea"/>
        <a:cs typeface="+mn-cs"/>
      </a:defRPr>
    </a:lvl3pPr>
    <a:lvl4pPr marL="1371600" algn="l" rtl="0" fontAlgn="base">
      <a:spcBef>
        <a:spcPct val="0"/>
      </a:spcBef>
      <a:spcAft>
        <a:spcPct val="0"/>
      </a:spcAft>
      <a:defRPr kern="1200">
        <a:solidFill>
          <a:schemeClr val="tx1"/>
        </a:solidFill>
        <a:latin typeface="Verdana" pitchFamily="34" charset="0"/>
        <a:ea typeface="+mn-ea"/>
        <a:cs typeface="+mn-cs"/>
      </a:defRPr>
    </a:lvl4pPr>
    <a:lvl5pPr marL="1828800" algn="l" rtl="0" fontAlgn="base">
      <a:spcBef>
        <a:spcPct val="0"/>
      </a:spcBef>
      <a:spcAft>
        <a:spcPct val="0"/>
      </a:spcAft>
      <a:defRPr kern="1200">
        <a:solidFill>
          <a:schemeClr val="tx1"/>
        </a:solidFill>
        <a:latin typeface="Verdana" pitchFamily="34" charset="0"/>
        <a:ea typeface="+mn-ea"/>
        <a:cs typeface="+mn-cs"/>
      </a:defRPr>
    </a:lvl5pPr>
    <a:lvl6pPr marL="2286000" algn="l" defTabSz="914400" rtl="0" eaLnBrk="1" latinLnBrk="0" hangingPunct="1">
      <a:defRPr kern="1200">
        <a:solidFill>
          <a:schemeClr val="tx1"/>
        </a:solidFill>
        <a:latin typeface="Verdana" pitchFamily="34" charset="0"/>
        <a:ea typeface="+mn-ea"/>
        <a:cs typeface="+mn-cs"/>
      </a:defRPr>
    </a:lvl6pPr>
    <a:lvl7pPr marL="2743200" algn="l" defTabSz="914400" rtl="0" eaLnBrk="1" latinLnBrk="0" hangingPunct="1">
      <a:defRPr kern="1200">
        <a:solidFill>
          <a:schemeClr val="tx1"/>
        </a:solidFill>
        <a:latin typeface="Verdana" pitchFamily="34" charset="0"/>
        <a:ea typeface="+mn-ea"/>
        <a:cs typeface="+mn-cs"/>
      </a:defRPr>
    </a:lvl7pPr>
    <a:lvl8pPr marL="3200400" algn="l" defTabSz="914400" rtl="0" eaLnBrk="1" latinLnBrk="0" hangingPunct="1">
      <a:defRPr kern="1200">
        <a:solidFill>
          <a:schemeClr val="tx1"/>
        </a:solidFill>
        <a:latin typeface="Verdana" pitchFamily="34" charset="0"/>
        <a:ea typeface="+mn-ea"/>
        <a:cs typeface="+mn-cs"/>
      </a:defRPr>
    </a:lvl8pPr>
    <a:lvl9pPr marL="3657600" algn="l" defTabSz="914400" rtl="0" eaLnBrk="1" latinLnBrk="0" hangingPunct="1">
      <a:defRPr kern="1200">
        <a:solidFill>
          <a:schemeClr val="tx1"/>
        </a:solidFill>
        <a:latin typeface="Verdan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28291"/>
    <a:srgbClr val="30A09E"/>
    <a:srgbClr val="F14C12"/>
    <a:srgbClr val="4D4D4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149" autoAdjust="0"/>
    <p:restoredTop sz="94556" autoAdjust="0"/>
  </p:normalViewPr>
  <p:slideViewPr>
    <p:cSldViewPr>
      <p:cViewPr>
        <p:scale>
          <a:sx n="120" d="100"/>
          <a:sy n="120" d="100"/>
        </p:scale>
        <p:origin x="-1512" y="72"/>
      </p:cViewPr>
      <p:guideLst>
        <p:guide orient="horz" pos="2160"/>
        <p:guide pos="2880"/>
      </p:guideLst>
    </p:cSldViewPr>
  </p:slideViewPr>
  <p:outlineViewPr>
    <p:cViewPr>
      <p:scale>
        <a:sx n="33" d="100"/>
        <a:sy n="33" d="100"/>
      </p:scale>
      <p:origin x="0" y="1476"/>
    </p:cViewPr>
  </p:outlineViewPr>
  <p:notesTextViewPr>
    <p:cViewPr>
      <p:scale>
        <a:sx n="100" d="100"/>
        <a:sy n="100" d="100"/>
      </p:scale>
      <p:origin x="0" y="0"/>
    </p:cViewPr>
  </p:notesTextViewPr>
  <p:sorterViewPr>
    <p:cViewPr>
      <p:scale>
        <a:sx n="75" d="100"/>
        <a:sy n="75" d="100"/>
      </p:scale>
      <p:origin x="0" y="0"/>
    </p:cViewPr>
  </p:sorterViewPr>
  <p:notesViewPr>
    <p:cSldViewPr>
      <p:cViewPr>
        <p:scale>
          <a:sx n="100" d="100"/>
          <a:sy n="100" d="100"/>
        </p:scale>
        <p:origin x="-1578" y="504"/>
      </p:cViewPr>
      <p:guideLst>
        <p:guide orient="horz" pos="3127"/>
        <p:guide pos="210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C8ECC89-2B57-431C-BA69-6269DE13C379}"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fr-BE"/>
        </a:p>
      </dgm:t>
    </dgm:pt>
    <dgm:pt modelId="{5731B29A-8379-4DA9-A9AC-2DDCBFF8F6DC}">
      <dgm:prSet phldrT="[Texte]" custT="1"/>
      <dgm:spPr/>
      <dgm:t>
        <a:bodyPr/>
        <a:lstStyle/>
        <a:p>
          <a:endParaRPr lang="en-GB" sz="1600" b="1" noProof="0" dirty="0" smtClean="0">
            <a:solidFill>
              <a:srgbClr val="028291"/>
            </a:solidFill>
          </a:endParaRPr>
        </a:p>
        <a:p>
          <a:r>
            <a:rPr lang="en-GB" sz="1600" b="1" noProof="0" dirty="0" smtClean="0">
              <a:solidFill>
                <a:srgbClr val="028291"/>
              </a:solidFill>
            </a:rPr>
            <a:t>Create </a:t>
          </a:r>
          <a:r>
            <a:rPr lang="en-GB" sz="1600" b="1" noProof="0" dirty="0" smtClean="0">
              <a:solidFill>
                <a:srgbClr val="028291"/>
              </a:solidFill>
            </a:rPr>
            <a:t/>
          </a:r>
          <a:br>
            <a:rPr lang="en-GB" sz="1600" b="1" noProof="0" dirty="0" smtClean="0">
              <a:solidFill>
                <a:srgbClr val="028291"/>
              </a:solidFill>
            </a:rPr>
          </a:br>
          <a:r>
            <a:rPr lang="en-GB" sz="1600" b="1" noProof="0" dirty="0" smtClean="0">
              <a:solidFill>
                <a:srgbClr val="028291"/>
              </a:solidFill>
            </a:rPr>
            <a:t>a folder with</a:t>
          </a:r>
          <a:r>
            <a:rPr lang="fr-BE" sz="1600" dirty="0" smtClean="0">
              <a:solidFill>
                <a:srgbClr val="028291"/>
              </a:solidFill>
            </a:rPr>
            <a:t>:  </a:t>
          </a:r>
          <a:endParaRPr lang="fr-BE" sz="1600" dirty="0">
            <a:solidFill>
              <a:srgbClr val="028291"/>
            </a:solidFill>
          </a:endParaRPr>
        </a:p>
      </dgm:t>
    </dgm:pt>
    <dgm:pt modelId="{4AF37ECE-03AF-460A-B335-B491F35D1756}" type="parTrans" cxnId="{B8A4C951-F9B7-4273-B12B-B245311A863B}">
      <dgm:prSet/>
      <dgm:spPr/>
      <dgm:t>
        <a:bodyPr/>
        <a:lstStyle/>
        <a:p>
          <a:endParaRPr lang="fr-BE"/>
        </a:p>
      </dgm:t>
    </dgm:pt>
    <dgm:pt modelId="{114CA3E2-10CA-46F7-9890-971C29321366}" type="sibTrans" cxnId="{B8A4C951-F9B7-4273-B12B-B245311A863B}">
      <dgm:prSet/>
      <dgm:spPr/>
      <dgm:t>
        <a:bodyPr/>
        <a:lstStyle/>
        <a:p>
          <a:endParaRPr lang="fr-BE"/>
        </a:p>
      </dgm:t>
    </dgm:pt>
    <dgm:pt modelId="{0C36FE2C-190E-4309-8263-1A5F63BAC2D8}">
      <dgm:prSet phldrT="[Texte]"/>
      <dgm:spPr/>
      <dgm:t>
        <a:bodyPr/>
        <a:lstStyle/>
        <a:p>
          <a:r>
            <a:rPr lang="en-GB" b="1" noProof="0" dirty="0" smtClean="0"/>
            <a:t>The PowerPoint folder should contain:</a:t>
          </a:r>
          <a:endParaRPr lang="en-GB" b="1" noProof="0" dirty="0"/>
        </a:p>
      </dgm:t>
    </dgm:pt>
    <dgm:pt modelId="{E58644EF-82D0-4CB0-BED9-6A58E16428D6}" type="parTrans" cxnId="{843450FF-43AB-44C9-B45D-2C088E267DEA}">
      <dgm:prSet/>
      <dgm:spPr/>
      <dgm:t>
        <a:bodyPr/>
        <a:lstStyle/>
        <a:p>
          <a:endParaRPr lang="fr-BE"/>
        </a:p>
      </dgm:t>
    </dgm:pt>
    <dgm:pt modelId="{B201CB64-D279-40F3-96B5-80A0AFDC0AFC}" type="sibTrans" cxnId="{843450FF-43AB-44C9-B45D-2C088E267DEA}">
      <dgm:prSet/>
      <dgm:spPr/>
      <dgm:t>
        <a:bodyPr/>
        <a:lstStyle/>
        <a:p>
          <a:endParaRPr lang="fr-BE"/>
        </a:p>
      </dgm:t>
    </dgm:pt>
    <dgm:pt modelId="{581B73CC-1038-4561-B066-2DA3A498CAEA}">
      <dgm:prSet phldrT="[Texte]" custT="1"/>
      <dgm:spPr/>
      <dgm:t>
        <a:bodyPr/>
        <a:lstStyle/>
        <a:p>
          <a:endParaRPr lang="en-GB" sz="1600" b="1" noProof="0" dirty="0" smtClean="0">
            <a:solidFill>
              <a:srgbClr val="028291"/>
            </a:solidFill>
          </a:endParaRPr>
        </a:p>
        <a:p>
          <a:r>
            <a:rPr lang="en-GB" sz="1600" b="1" noProof="0" dirty="0" smtClean="0">
              <a:solidFill>
                <a:srgbClr val="028291"/>
              </a:solidFill>
            </a:rPr>
            <a:t>Embed </a:t>
          </a:r>
          <a:r>
            <a:rPr lang="en-GB" sz="1600" b="1" noProof="0" dirty="0" smtClean="0">
              <a:solidFill>
                <a:srgbClr val="028291"/>
              </a:solidFill>
            </a:rPr>
            <a:t>video</a:t>
          </a:r>
          <a:endParaRPr lang="en-GB" sz="1600" b="1" noProof="0" dirty="0">
            <a:solidFill>
              <a:srgbClr val="028291"/>
            </a:solidFill>
          </a:endParaRPr>
        </a:p>
      </dgm:t>
    </dgm:pt>
    <dgm:pt modelId="{B8660AED-6B5D-4C7E-90D3-C04A27B23D51}" type="parTrans" cxnId="{5E8714F4-53BC-4DCB-8B5D-8DD57396E547}">
      <dgm:prSet/>
      <dgm:spPr/>
      <dgm:t>
        <a:bodyPr/>
        <a:lstStyle/>
        <a:p>
          <a:endParaRPr lang="fr-BE"/>
        </a:p>
      </dgm:t>
    </dgm:pt>
    <dgm:pt modelId="{9677A59A-9D4A-40E6-92DA-028BE02154C9}" type="sibTrans" cxnId="{5E8714F4-53BC-4DCB-8B5D-8DD57396E547}">
      <dgm:prSet/>
      <dgm:spPr/>
      <dgm:t>
        <a:bodyPr/>
        <a:lstStyle/>
        <a:p>
          <a:endParaRPr lang="fr-BE"/>
        </a:p>
      </dgm:t>
    </dgm:pt>
    <dgm:pt modelId="{A4A06950-DF7F-492C-B59F-22A57353CAA4}">
      <dgm:prSet phldrT="[Texte]"/>
      <dgm:spPr/>
      <dgm:t>
        <a:bodyPr/>
        <a:lstStyle/>
        <a:p>
          <a:r>
            <a:rPr lang="en-US" dirty="0" smtClean="0"/>
            <a:t>Video </a:t>
          </a:r>
          <a:r>
            <a:rPr lang="en-US" b="1" u="sng" dirty="0" smtClean="0"/>
            <a:t>should be embedded from this folder</a:t>
          </a:r>
          <a:endParaRPr lang="fr-BE" b="1" dirty="0"/>
        </a:p>
      </dgm:t>
    </dgm:pt>
    <dgm:pt modelId="{00371CA7-5D45-475D-B293-A36F1DAC8D5A}" type="parTrans" cxnId="{3009D265-85CC-46E1-AD19-62623AAAFB1B}">
      <dgm:prSet/>
      <dgm:spPr/>
      <dgm:t>
        <a:bodyPr/>
        <a:lstStyle/>
        <a:p>
          <a:endParaRPr lang="fr-BE"/>
        </a:p>
      </dgm:t>
    </dgm:pt>
    <dgm:pt modelId="{A7663CCE-B0A1-4EDD-A954-40C19ABBE42F}" type="sibTrans" cxnId="{3009D265-85CC-46E1-AD19-62623AAAFB1B}">
      <dgm:prSet/>
      <dgm:spPr/>
      <dgm:t>
        <a:bodyPr/>
        <a:lstStyle/>
        <a:p>
          <a:endParaRPr lang="fr-BE"/>
        </a:p>
      </dgm:t>
    </dgm:pt>
    <dgm:pt modelId="{56759448-1732-432D-B4BA-0EF29A8016F2}">
      <dgm:prSet phldrT="[Texte]" custT="1"/>
      <dgm:spPr/>
      <dgm:t>
        <a:bodyPr/>
        <a:lstStyle/>
        <a:p>
          <a:endParaRPr lang="en-GB" sz="1600" b="1" noProof="0" dirty="0" smtClean="0">
            <a:solidFill>
              <a:srgbClr val="028291"/>
            </a:solidFill>
          </a:endParaRPr>
        </a:p>
        <a:p>
          <a:r>
            <a:rPr lang="en-GB" sz="1600" b="1" noProof="0" dirty="0" smtClean="0">
              <a:solidFill>
                <a:srgbClr val="028291"/>
              </a:solidFill>
            </a:rPr>
            <a:t>Send </a:t>
          </a:r>
          <a:r>
            <a:rPr lang="en-GB" sz="1600" b="1" noProof="0" dirty="0" smtClean="0">
              <a:solidFill>
                <a:srgbClr val="028291"/>
              </a:solidFill>
            </a:rPr>
            <a:t>Folder to FEFCO</a:t>
          </a:r>
          <a:endParaRPr lang="en-GB" sz="1600" b="1" noProof="0" dirty="0">
            <a:solidFill>
              <a:srgbClr val="028291"/>
            </a:solidFill>
          </a:endParaRPr>
        </a:p>
      </dgm:t>
    </dgm:pt>
    <dgm:pt modelId="{4010FAA4-4FC0-4427-96BE-4D0CCCA328F9}" type="parTrans" cxnId="{30DA71C4-3E8A-45F5-8AC9-87F2E3B33AD2}">
      <dgm:prSet/>
      <dgm:spPr/>
      <dgm:t>
        <a:bodyPr/>
        <a:lstStyle/>
        <a:p>
          <a:endParaRPr lang="fr-BE"/>
        </a:p>
      </dgm:t>
    </dgm:pt>
    <dgm:pt modelId="{E5991D3D-BE25-4359-BC8A-06EE8D163155}" type="sibTrans" cxnId="{30DA71C4-3E8A-45F5-8AC9-87F2E3B33AD2}">
      <dgm:prSet/>
      <dgm:spPr/>
      <dgm:t>
        <a:bodyPr/>
        <a:lstStyle/>
        <a:p>
          <a:endParaRPr lang="fr-BE"/>
        </a:p>
      </dgm:t>
    </dgm:pt>
    <dgm:pt modelId="{A208150F-BC8D-4265-9A3E-C1097EC95AE9}">
      <dgm:prSet phldrT="[Texte]"/>
      <dgm:spPr/>
      <dgm:t>
        <a:bodyPr/>
        <a:lstStyle/>
        <a:p>
          <a:r>
            <a:rPr lang="en-US" dirty="0" smtClean="0"/>
            <a:t>Save the folder on a USB key or a DVD and send it to FEFCO Secretariat</a:t>
          </a:r>
          <a:endParaRPr lang="fr-BE" dirty="0"/>
        </a:p>
      </dgm:t>
    </dgm:pt>
    <dgm:pt modelId="{4B8621DF-3B3D-457A-BF2D-198AFC57B27D}" type="parTrans" cxnId="{F36F8103-B38C-4ABB-A2B9-B9A1D0CA71F0}">
      <dgm:prSet/>
      <dgm:spPr/>
      <dgm:t>
        <a:bodyPr/>
        <a:lstStyle/>
        <a:p>
          <a:endParaRPr lang="fr-BE"/>
        </a:p>
      </dgm:t>
    </dgm:pt>
    <dgm:pt modelId="{8546B1A1-823F-4D12-8B3A-BFCCFF8FC57E}" type="sibTrans" cxnId="{F36F8103-B38C-4ABB-A2B9-B9A1D0CA71F0}">
      <dgm:prSet/>
      <dgm:spPr/>
      <dgm:t>
        <a:bodyPr/>
        <a:lstStyle/>
        <a:p>
          <a:endParaRPr lang="fr-BE"/>
        </a:p>
      </dgm:t>
    </dgm:pt>
    <dgm:pt modelId="{93A5447A-D0B8-4167-A463-C5B71ABBB6C5}">
      <dgm:prSet phldrT="[Texte]"/>
      <dgm:spPr/>
      <dgm:t>
        <a:bodyPr/>
        <a:lstStyle/>
        <a:p>
          <a:r>
            <a:rPr lang="en-GB" noProof="0" dirty="0" smtClean="0"/>
            <a:t>Video(s): </a:t>
          </a:r>
          <a:r>
            <a:rPr lang="en-US" dirty="0" smtClean="0"/>
            <a:t>.</a:t>
          </a:r>
          <a:r>
            <a:rPr lang="en-US" dirty="0" err="1" smtClean="0"/>
            <a:t>avi</a:t>
          </a:r>
          <a:r>
            <a:rPr lang="en-US" dirty="0" smtClean="0"/>
            <a:t> ; </a:t>
          </a:r>
          <a:r>
            <a:rPr lang="en-GB" noProof="0" dirty="0" smtClean="0"/>
            <a:t>.</a:t>
          </a:r>
          <a:r>
            <a:rPr lang="en-GB" noProof="0" dirty="0" smtClean="0"/>
            <a:t>mpeg; .</a:t>
          </a:r>
          <a:r>
            <a:rPr lang="en-GB" noProof="0" dirty="0" err="1" smtClean="0"/>
            <a:t>wmv</a:t>
          </a:r>
          <a:r>
            <a:rPr lang="en-GB" noProof="0" dirty="0" smtClean="0"/>
            <a:t>; or .mp4 video format</a:t>
          </a:r>
          <a:r>
            <a:rPr lang="en-US" dirty="0" smtClean="0"/>
            <a:t>s are accepted</a:t>
          </a:r>
          <a:endParaRPr lang="fr-BE" dirty="0"/>
        </a:p>
      </dgm:t>
    </dgm:pt>
    <dgm:pt modelId="{C0CAB017-3A9C-4A75-B65B-47D7ADF22405}" type="parTrans" cxnId="{BF0A6702-4162-44B3-AD36-41B51B09AE27}">
      <dgm:prSet/>
      <dgm:spPr/>
      <dgm:t>
        <a:bodyPr/>
        <a:lstStyle/>
        <a:p>
          <a:endParaRPr lang="fr-BE"/>
        </a:p>
      </dgm:t>
    </dgm:pt>
    <dgm:pt modelId="{3FB06D45-E7BB-4AB1-B275-E715A927E050}" type="sibTrans" cxnId="{BF0A6702-4162-44B3-AD36-41B51B09AE27}">
      <dgm:prSet/>
      <dgm:spPr/>
      <dgm:t>
        <a:bodyPr/>
        <a:lstStyle/>
        <a:p>
          <a:endParaRPr lang="fr-BE"/>
        </a:p>
      </dgm:t>
    </dgm:pt>
    <dgm:pt modelId="{89DBCBCE-E4CE-41CC-9425-D2752CE42574}">
      <dgm:prSet phldrT="[Texte]"/>
      <dgm:spPr/>
      <dgm:t>
        <a:bodyPr/>
        <a:lstStyle/>
        <a:p>
          <a:r>
            <a:rPr lang="en-US" dirty="0" smtClean="0"/>
            <a:t>Word document explaining which video is linked to which slide</a:t>
          </a:r>
          <a:endParaRPr lang="fr-BE" dirty="0"/>
        </a:p>
      </dgm:t>
    </dgm:pt>
    <dgm:pt modelId="{C05B39FF-965D-4B93-9178-26FB59123362}" type="parTrans" cxnId="{24160B22-6118-445C-BA2F-F794A9B63C60}">
      <dgm:prSet/>
      <dgm:spPr/>
      <dgm:t>
        <a:bodyPr/>
        <a:lstStyle/>
        <a:p>
          <a:endParaRPr lang="fr-BE"/>
        </a:p>
      </dgm:t>
    </dgm:pt>
    <dgm:pt modelId="{C52D7B78-84D7-4C4D-8BC9-F069C2F06254}" type="sibTrans" cxnId="{24160B22-6118-445C-BA2F-F794A9B63C60}">
      <dgm:prSet/>
      <dgm:spPr/>
      <dgm:t>
        <a:bodyPr/>
        <a:lstStyle/>
        <a:p>
          <a:endParaRPr lang="fr-BE"/>
        </a:p>
      </dgm:t>
    </dgm:pt>
    <dgm:pt modelId="{70492A8A-570B-4074-A5D3-97A96B4D8AFE}">
      <dgm:prSet phldrT="[Texte]"/>
      <dgm:spPr/>
      <dgm:t>
        <a:bodyPr/>
        <a:lstStyle/>
        <a:p>
          <a:r>
            <a:rPr lang="en-US" dirty="0" smtClean="0"/>
            <a:t>Failure to do so: when copied to another computer the video does not work</a:t>
          </a:r>
          <a:endParaRPr lang="fr-BE" dirty="0"/>
        </a:p>
      </dgm:t>
    </dgm:pt>
    <dgm:pt modelId="{48FC7B26-8CED-4A0E-A315-0B32CC8FEBCA}" type="parTrans" cxnId="{5C066FB4-DF23-47D4-B722-D6192BBB1B90}">
      <dgm:prSet/>
      <dgm:spPr/>
      <dgm:t>
        <a:bodyPr/>
        <a:lstStyle/>
        <a:p>
          <a:endParaRPr lang="fr-BE"/>
        </a:p>
      </dgm:t>
    </dgm:pt>
    <dgm:pt modelId="{705D3233-80C7-4405-A0E9-10C9859C94AE}" type="sibTrans" cxnId="{5C066FB4-DF23-47D4-B722-D6192BBB1B90}">
      <dgm:prSet/>
      <dgm:spPr/>
      <dgm:t>
        <a:bodyPr/>
        <a:lstStyle/>
        <a:p>
          <a:endParaRPr lang="fr-BE"/>
        </a:p>
      </dgm:t>
    </dgm:pt>
    <dgm:pt modelId="{8C238D7D-82A3-467D-996E-5888ED91633D}">
      <dgm:prSet phldrT="[Texte]"/>
      <dgm:spPr/>
      <dgm:t>
        <a:bodyPr/>
        <a:lstStyle/>
        <a:p>
          <a:r>
            <a:rPr lang="en-US" b="1" dirty="0" smtClean="0"/>
            <a:t>How to embed the video? See next slides</a:t>
          </a:r>
          <a:endParaRPr lang="fr-BE" dirty="0"/>
        </a:p>
      </dgm:t>
    </dgm:pt>
    <dgm:pt modelId="{D1B59FA9-3E0E-4589-A23C-7E39F6D11711}" type="parTrans" cxnId="{BE11A83B-E9F0-4208-9308-16E7BFA22AD8}">
      <dgm:prSet/>
      <dgm:spPr/>
      <dgm:t>
        <a:bodyPr/>
        <a:lstStyle/>
        <a:p>
          <a:endParaRPr lang="en-GB"/>
        </a:p>
      </dgm:t>
    </dgm:pt>
    <dgm:pt modelId="{5EBD2044-1A4C-40F1-A766-54CFC0A1BC39}" type="sibTrans" cxnId="{BE11A83B-E9F0-4208-9308-16E7BFA22AD8}">
      <dgm:prSet/>
      <dgm:spPr/>
      <dgm:t>
        <a:bodyPr/>
        <a:lstStyle/>
        <a:p>
          <a:endParaRPr lang="en-GB"/>
        </a:p>
      </dgm:t>
    </dgm:pt>
    <dgm:pt modelId="{338CB889-AF53-4BCD-A429-0827A8385C79}">
      <dgm:prSet phldrT="[Texte]"/>
      <dgm:spPr/>
      <dgm:t>
        <a:bodyPr/>
        <a:lstStyle/>
        <a:p>
          <a:r>
            <a:rPr lang="en-US" dirty="0" smtClean="0"/>
            <a:t>Important: sound must be embed into the video!</a:t>
          </a:r>
          <a:endParaRPr lang="fr-BE" dirty="0"/>
        </a:p>
      </dgm:t>
    </dgm:pt>
    <dgm:pt modelId="{0C215363-3DA8-414F-BCA5-F2B89EF938A7}" type="sibTrans" cxnId="{3DE23DD7-932A-47D7-9AE4-153B1C1B3D8A}">
      <dgm:prSet/>
      <dgm:spPr/>
      <dgm:t>
        <a:bodyPr/>
        <a:lstStyle/>
        <a:p>
          <a:endParaRPr lang="fr-BE"/>
        </a:p>
      </dgm:t>
    </dgm:pt>
    <dgm:pt modelId="{709348E2-C9D5-4C26-9678-6B48844CA830}" type="parTrans" cxnId="{3DE23DD7-932A-47D7-9AE4-153B1C1B3D8A}">
      <dgm:prSet/>
      <dgm:spPr/>
      <dgm:t>
        <a:bodyPr/>
        <a:lstStyle/>
        <a:p>
          <a:endParaRPr lang="fr-BE"/>
        </a:p>
      </dgm:t>
    </dgm:pt>
    <dgm:pt modelId="{1A113B1E-60C1-4F9F-827B-C9FCED153C8F}" type="pres">
      <dgm:prSet presAssocID="{CC8ECC89-2B57-431C-BA69-6269DE13C379}" presName="linearFlow" presStyleCnt="0">
        <dgm:presLayoutVars>
          <dgm:dir/>
          <dgm:animLvl val="lvl"/>
          <dgm:resizeHandles val="exact"/>
        </dgm:presLayoutVars>
      </dgm:prSet>
      <dgm:spPr/>
      <dgm:t>
        <a:bodyPr/>
        <a:lstStyle/>
        <a:p>
          <a:endParaRPr lang="fr-BE"/>
        </a:p>
      </dgm:t>
    </dgm:pt>
    <dgm:pt modelId="{10067BFE-FA48-4A01-9403-1E5AEB9E6E6E}" type="pres">
      <dgm:prSet presAssocID="{5731B29A-8379-4DA9-A9AC-2DDCBFF8F6DC}" presName="composite" presStyleCnt="0"/>
      <dgm:spPr/>
    </dgm:pt>
    <dgm:pt modelId="{BC5E06D2-7253-4000-BDA5-AC01C063EE06}" type="pres">
      <dgm:prSet presAssocID="{5731B29A-8379-4DA9-A9AC-2DDCBFF8F6DC}" presName="parentText" presStyleLbl="alignNode1" presStyleIdx="0" presStyleCnt="3" custLinFactNeighborX="-4318" custLinFactNeighborY="-316">
        <dgm:presLayoutVars>
          <dgm:chMax val="1"/>
          <dgm:bulletEnabled val="1"/>
        </dgm:presLayoutVars>
      </dgm:prSet>
      <dgm:spPr/>
      <dgm:t>
        <a:bodyPr/>
        <a:lstStyle/>
        <a:p>
          <a:endParaRPr lang="fr-BE"/>
        </a:p>
      </dgm:t>
    </dgm:pt>
    <dgm:pt modelId="{66299589-F08B-424E-862B-D580055D0BC7}" type="pres">
      <dgm:prSet presAssocID="{5731B29A-8379-4DA9-A9AC-2DDCBFF8F6DC}" presName="descendantText" presStyleLbl="alignAcc1" presStyleIdx="0" presStyleCnt="3">
        <dgm:presLayoutVars>
          <dgm:bulletEnabled val="1"/>
        </dgm:presLayoutVars>
      </dgm:prSet>
      <dgm:spPr/>
      <dgm:t>
        <a:bodyPr/>
        <a:lstStyle/>
        <a:p>
          <a:endParaRPr lang="fr-BE"/>
        </a:p>
      </dgm:t>
    </dgm:pt>
    <dgm:pt modelId="{8C21B0BA-D9C3-4EC8-B1FF-5DEA8928C5BE}" type="pres">
      <dgm:prSet presAssocID="{114CA3E2-10CA-46F7-9890-971C29321366}" presName="sp" presStyleCnt="0"/>
      <dgm:spPr/>
    </dgm:pt>
    <dgm:pt modelId="{E8E18A6F-12A6-47C3-8CD7-8C935B3E76B9}" type="pres">
      <dgm:prSet presAssocID="{581B73CC-1038-4561-B066-2DA3A498CAEA}" presName="composite" presStyleCnt="0"/>
      <dgm:spPr/>
    </dgm:pt>
    <dgm:pt modelId="{58AF0011-8550-4823-BA87-814BA587058D}" type="pres">
      <dgm:prSet presAssocID="{581B73CC-1038-4561-B066-2DA3A498CAEA}" presName="parentText" presStyleLbl="alignNode1" presStyleIdx="1" presStyleCnt="3" custLinFactNeighborX="-502" custLinFactNeighborY="-8728">
        <dgm:presLayoutVars>
          <dgm:chMax val="1"/>
          <dgm:bulletEnabled val="1"/>
        </dgm:presLayoutVars>
      </dgm:prSet>
      <dgm:spPr/>
      <dgm:t>
        <a:bodyPr/>
        <a:lstStyle/>
        <a:p>
          <a:endParaRPr lang="fr-BE"/>
        </a:p>
      </dgm:t>
    </dgm:pt>
    <dgm:pt modelId="{75F5880E-BBA3-488D-A60F-C570686E9639}" type="pres">
      <dgm:prSet presAssocID="{581B73CC-1038-4561-B066-2DA3A498CAEA}" presName="descendantText" presStyleLbl="alignAcc1" presStyleIdx="1" presStyleCnt="3" custLinFactNeighborX="14" custLinFactNeighborY="-13428">
        <dgm:presLayoutVars>
          <dgm:bulletEnabled val="1"/>
        </dgm:presLayoutVars>
      </dgm:prSet>
      <dgm:spPr/>
      <dgm:t>
        <a:bodyPr/>
        <a:lstStyle/>
        <a:p>
          <a:endParaRPr lang="fr-BE"/>
        </a:p>
      </dgm:t>
    </dgm:pt>
    <dgm:pt modelId="{0166200E-D335-4FDD-B062-B44E77D2AE86}" type="pres">
      <dgm:prSet presAssocID="{9677A59A-9D4A-40E6-92DA-028BE02154C9}" presName="sp" presStyleCnt="0"/>
      <dgm:spPr/>
    </dgm:pt>
    <dgm:pt modelId="{44BEE79A-B55E-484D-963A-96260241D0EE}" type="pres">
      <dgm:prSet presAssocID="{56759448-1732-432D-B4BA-0EF29A8016F2}" presName="composite" presStyleCnt="0"/>
      <dgm:spPr/>
    </dgm:pt>
    <dgm:pt modelId="{4E6DAA4F-E91C-4A8A-9E82-447B86058640}" type="pres">
      <dgm:prSet presAssocID="{56759448-1732-432D-B4BA-0EF29A8016F2}" presName="parentText" presStyleLbl="alignNode1" presStyleIdx="2" presStyleCnt="3" custLinFactNeighborX="-5905" custLinFactNeighborY="-17140">
        <dgm:presLayoutVars>
          <dgm:chMax val="1"/>
          <dgm:bulletEnabled val="1"/>
        </dgm:presLayoutVars>
      </dgm:prSet>
      <dgm:spPr/>
      <dgm:t>
        <a:bodyPr/>
        <a:lstStyle/>
        <a:p>
          <a:endParaRPr lang="fr-BE"/>
        </a:p>
      </dgm:t>
    </dgm:pt>
    <dgm:pt modelId="{5865040F-E316-4801-96C2-FE09CBB6FBBA}" type="pres">
      <dgm:prSet presAssocID="{56759448-1732-432D-B4BA-0EF29A8016F2}" presName="descendantText" presStyleLbl="alignAcc1" presStyleIdx="2" presStyleCnt="3" custLinFactNeighborY="-25987">
        <dgm:presLayoutVars>
          <dgm:bulletEnabled val="1"/>
        </dgm:presLayoutVars>
      </dgm:prSet>
      <dgm:spPr/>
      <dgm:t>
        <a:bodyPr/>
        <a:lstStyle/>
        <a:p>
          <a:endParaRPr lang="fr-BE"/>
        </a:p>
      </dgm:t>
    </dgm:pt>
  </dgm:ptLst>
  <dgm:cxnLst>
    <dgm:cxn modelId="{A2B39516-3730-4AD1-A31D-FAB551E34D62}" type="presOf" srcId="{A208150F-BC8D-4265-9A3E-C1097EC95AE9}" destId="{5865040F-E316-4801-96C2-FE09CBB6FBBA}" srcOrd="0" destOrd="0" presId="urn:microsoft.com/office/officeart/2005/8/layout/chevron2"/>
    <dgm:cxn modelId="{532606B9-C270-463E-AF0E-F0EE288B41A5}" type="presOf" srcId="{70492A8A-570B-4074-A5D3-97A96B4D8AFE}" destId="{75F5880E-BBA3-488D-A60F-C570686E9639}" srcOrd="0" destOrd="1" presId="urn:microsoft.com/office/officeart/2005/8/layout/chevron2"/>
    <dgm:cxn modelId="{F01D79F6-E152-4E73-AA18-FB13A3527ECF}" type="presOf" srcId="{0C36FE2C-190E-4309-8263-1A5F63BAC2D8}" destId="{66299589-F08B-424E-862B-D580055D0BC7}" srcOrd="0" destOrd="0" presId="urn:microsoft.com/office/officeart/2005/8/layout/chevron2"/>
    <dgm:cxn modelId="{F36F8103-B38C-4ABB-A2B9-B9A1D0CA71F0}" srcId="{56759448-1732-432D-B4BA-0EF29A8016F2}" destId="{A208150F-BC8D-4265-9A3E-C1097EC95AE9}" srcOrd="0" destOrd="0" parTransId="{4B8621DF-3B3D-457A-BF2D-198AFC57B27D}" sibTransId="{8546B1A1-823F-4D12-8B3A-BFCCFF8FC57E}"/>
    <dgm:cxn modelId="{71700050-355E-4A23-8371-2059145DF2AF}" type="presOf" srcId="{8C238D7D-82A3-467D-996E-5888ED91633D}" destId="{75F5880E-BBA3-488D-A60F-C570686E9639}" srcOrd="0" destOrd="2" presId="urn:microsoft.com/office/officeart/2005/8/layout/chevron2"/>
    <dgm:cxn modelId="{504231E3-B764-428D-91D2-6139A0655FB9}" type="presOf" srcId="{A4A06950-DF7F-492C-B59F-22A57353CAA4}" destId="{75F5880E-BBA3-488D-A60F-C570686E9639}" srcOrd="0" destOrd="0" presId="urn:microsoft.com/office/officeart/2005/8/layout/chevron2"/>
    <dgm:cxn modelId="{F4F8A8C0-1684-4D66-9150-115A646A9CD2}" type="presOf" srcId="{5731B29A-8379-4DA9-A9AC-2DDCBFF8F6DC}" destId="{BC5E06D2-7253-4000-BDA5-AC01C063EE06}" srcOrd="0" destOrd="0" presId="urn:microsoft.com/office/officeart/2005/8/layout/chevron2"/>
    <dgm:cxn modelId="{A7DB6272-8B5C-4FB2-927B-429E29E052DE}" type="presOf" srcId="{89DBCBCE-E4CE-41CC-9425-D2752CE42574}" destId="{66299589-F08B-424E-862B-D580055D0BC7}" srcOrd="0" destOrd="3" presId="urn:microsoft.com/office/officeart/2005/8/layout/chevron2"/>
    <dgm:cxn modelId="{5C066FB4-DF23-47D4-B722-D6192BBB1B90}" srcId="{581B73CC-1038-4561-B066-2DA3A498CAEA}" destId="{70492A8A-570B-4074-A5D3-97A96B4D8AFE}" srcOrd="1" destOrd="0" parTransId="{48FC7B26-8CED-4A0E-A315-0B32CC8FEBCA}" sibTransId="{705D3233-80C7-4405-A0E9-10C9859C94AE}"/>
    <dgm:cxn modelId="{D6F13ECC-7252-432B-A6F4-FDEE8863299C}" type="presOf" srcId="{CC8ECC89-2B57-431C-BA69-6269DE13C379}" destId="{1A113B1E-60C1-4F9F-827B-C9FCED153C8F}" srcOrd="0" destOrd="0" presId="urn:microsoft.com/office/officeart/2005/8/layout/chevron2"/>
    <dgm:cxn modelId="{3009D265-85CC-46E1-AD19-62623AAAFB1B}" srcId="{581B73CC-1038-4561-B066-2DA3A498CAEA}" destId="{A4A06950-DF7F-492C-B59F-22A57353CAA4}" srcOrd="0" destOrd="0" parTransId="{00371CA7-5D45-475D-B293-A36F1DAC8D5A}" sibTransId="{A7663CCE-B0A1-4EDD-A954-40C19ABBE42F}"/>
    <dgm:cxn modelId="{843450FF-43AB-44C9-B45D-2C088E267DEA}" srcId="{5731B29A-8379-4DA9-A9AC-2DDCBFF8F6DC}" destId="{0C36FE2C-190E-4309-8263-1A5F63BAC2D8}" srcOrd="0" destOrd="0" parTransId="{E58644EF-82D0-4CB0-BED9-6A58E16428D6}" sibTransId="{B201CB64-D279-40F3-96B5-80A0AFDC0AFC}"/>
    <dgm:cxn modelId="{DA299508-F075-4748-9FBC-BB826AD48D6C}" type="presOf" srcId="{56759448-1732-432D-B4BA-0EF29A8016F2}" destId="{4E6DAA4F-E91C-4A8A-9E82-447B86058640}" srcOrd="0" destOrd="0" presId="urn:microsoft.com/office/officeart/2005/8/layout/chevron2"/>
    <dgm:cxn modelId="{B8A4C951-F9B7-4273-B12B-B245311A863B}" srcId="{CC8ECC89-2B57-431C-BA69-6269DE13C379}" destId="{5731B29A-8379-4DA9-A9AC-2DDCBFF8F6DC}" srcOrd="0" destOrd="0" parTransId="{4AF37ECE-03AF-460A-B335-B491F35D1756}" sibTransId="{114CA3E2-10CA-46F7-9890-971C29321366}"/>
    <dgm:cxn modelId="{26359E2D-48D5-458B-B739-0BEEF22B72ED}" type="presOf" srcId="{338CB889-AF53-4BCD-A429-0827A8385C79}" destId="{66299589-F08B-424E-862B-D580055D0BC7}" srcOrd="0" destOrd="2" presId="urn:microsoft.com/office/officeart/2005/8/layout/chevron2"/>
    <dgm:cxn modelId="{24160B22-6118-445C-BA2F-F794A9B63C60}" srcId="{5731B29A-8379-4DA9-A9AC-2DDCBFF8F6DC}" destId="{89DBCBCE-E4CE-41CC-9425-D2752CE42574}" srcOrd="3" destOrd="0" parTransId="{C05B39FF-965D-4B93-9178-26FB59123362}" sibTransId="{C52D7B78-84D7-4C4D-8BC9-F069C2F06254}"/>
    <dgm:cxn modelId="{DFABCC9F-ED0C-4167-9E0A-8AE05DDAD751}" type="presOf" srcId="{93A5447A-D0B8-4167-A463-C5B71ABBB6C5}" destId="{66299589-F08B-424E-862B-D580055D0BC7}" srcOrd="0" destOrd="1" presId="urn:microsoft.com/office/officeart/2005/8/layout/chevron2"/>
    <dgm:cxn modelId="{30DA71C4-3E8A-45F5-8AC9-87F2E3B33AD2}" srcId="{CC8ECC89-2B57-431C-BA69-6269DE13C379}" destId="{56759448-1732-432D-B4BA-0EF29A8016F2}" srcOrd="2" destOrd="0" parTransId="{4010FAA4-4FC0-4427-96BE-4D0CCCA328F9}" sibTransId="{E5991D3D-BE25-4359-BC8A-06EE8D163155}"/>
    <dgm:cxn modelId="{BF0A6702-4162-44B3-AD36-41B51B09AE27}" srcId="{5731B29A-8379-4DA9-A9AC-2DDCBFF8F6DC}" destId="{93A5447A-D0B8-4167-A463-C5B71ABBB6C5}" srcOrd="1" destOrd="0" parTransId="{C0CAB017-3A9C-4A75-B65B-47D7ADF22405}" sibTransId="{3FB06D45-E7BB-4AB1-B275-E715A927E050}"/>
    <dgm:cxn modelId="{B37B7A0B-BC1E-475B-80FE-133B2E7BCB28}" type="presOf" srcId="{581B73CC-1038-4561-B066-2DA3A498CAEA}" destId="{58AF0011-8550-4823-BA87-814BA587058D}" srcOrd="0" destOrd="0" presId="urn:microsoft.com/office/officeart/2005/8/layout/chevron2"/>
    <dgm:cxn modelId="{BE11A83B-E9F0-4208-9308-16E7BFA22AD8}" srcId="{581B73CC-1038-4561-B066-2DA3A498CAEA}" destId="{8C238D7D-82A3-467D-996E-5888ED91633D}" srcOrd="2" destOrd="0" parTransId="{D1B59FA9-3E0E-4589-A23C-7E39F6D11711}" sibTransId="{5EBD2044-1A4C-40F1-A766-54CFC0A1BC39}"/>
    <dgm:cxn modelId="{5E8714F4-53BC-4DCB-8B5D-8DD57396E547}" srcId="{CC8ECC89-2B57-431C-BA69-6269DE13C379}" destId="{581B73CC-1038-4561-B066-2DA3A498CAEA}" srcOrd="1" destOrd="0" parTransId="{B8660AED-6B5D-4C7E-90D3-C04A27B23D51}" sibTransId="{9677A59A-9D4A-40E6-92DA-028BE02154C9}"/>
    <dgm:cxn modelId="{3DE23DD7-932A-47D7-9AE4-153B1C1B3D8A}" srcId="{5731B29A-8379-4DA9-A9AC-2DDCBFF8F6DC}" destId="{338CB889-AF53-4BCD-A429-0827A8385C79}" srcOrd="2" destOrd="0" parTransId="{709348E2-C9D5-4C26-9678-6B48844CA830}" sibTransId="{0C215363-3DA8-414F-BCA5-F2B89EF938A7}"/>
    <dgm:cxn modelId="{8DC45757-DB34-412B-82BD-735C6B0FC9AF}" type="presParOf" srcId="{1A113B1E-60C1-4F9F-827B-C9FCED153C8F}" destId="{10067BFE-FA48-4A01-9403-1E5AEB9E6E6E}" srcOrd="0" destOrd="0" presId="urn:microsoft.com/office/officeart/2005/8/layout/chevron2"/>
    <dgm:cxn modelId="{91EA3155-F8F0-4CE7-8C8B-6FE1B0CD0E74}" type="presParOf" srcId="{10067BFE-FA48-4A01-9403-1E5AEB9E6E6E}" destId="{BC5E06D2-7253-4000-BDA5-AC01C063EE06}" srcOrd="0" destOrd="0" presId="urn:microsoft.com/office/officeart/2005/8/layout/chevron2"/>
    <dgm:cxn modelId="{5B1805E4-0041-48E8-95DC-0B2BA025AA80}" type="presParOf" srcId="{10067BFE-FA48-4A01-9403-1E5AEB9E6E6E}" destId="{66299589-F08B-424E-862B-D580055D0BC7}" srcOrd="1" destOrd="0" presId="urn:microsoft.com/office/officeart/2005/8/layout/chevron2"/>
    <dgm:cxn modelId="{5CFDD639-0E66-4CFE-B64F-DBB0D9987F7B}" type="presParOf" srcId="{1A113B1E-60C1-4F9F-827B-C9FCED153C8F}" destId="{8C21B0BA-D9C3-4EC8-B1FF-5DEA8928C5BE}" srcOrd="1" destOrd="0" presId="urn:microsoft.com/office/officeart/2005/8/layout/chevron2"/>
    <dgm:cxn modelId="{36962395-1A8F-4BF6-9616-8C356D5433D3}" type="presParOf" srcId="{1A113B1E-60C1-4F9F-827B-C9FCED153C8F}" destId="{E8E18A6F-12A6-47C3-8CD7-8C935B3E76B9}" srcOrd="2" destOrd="0" presId="urn:microsoft.com/office/officeart/2005/8/layout/chevron2"/>
    <dgm:cxn modelId="{968435BE-3E75-46ED-9DD6-E84FA64755D3}" type="presParOf" srcId="{E8E18A6F-12A6-47C3-8CD7-8C935B3E76B9}" destId="{58AF0011-8550-4823-BA87-814BA587058D}" srcOrd="0" destOrd="0" presId="urn:microsoft.com/office/officeart/2005/8/layout/chevron2"/>
    <dgm:cxn modelId="{B37F1B7D-A355-4BE2-81DF-32B4DD437789}" type="presParOf" srcId="{E8E18A6F-12A6-47C3-8CD7-8C935B3E76B9}" destId="{75F5880E-BBA3-488D-A60F-C570686E9639}" srcOrd="1" destOrd="0" presId="urn:microsoft.com/office/officeart/2005/8/layout/chevron2"/>
    <dgm:cxn modelId="{0D0397BB-0CA4-42F2-AD19-FAEAA9964D62}" type="presParOf" srcId="{1A113B1E-60C1-4F9F-827B-C9FCED153C8F}" destId="{0166200E-D335-4FDD-B062-B44E77D2AE86}" srcOrd="3" destOrd="0" presId="urn:microsoft.com/office/officeart/2005/8/layout/chevron2"/>
    <dgm:cxn modelId="{C151954F-9AC2-41DB-88EB-648A74CDB0A5}" type="presParOf" srcId="{1A113B1E-60C1-4F9F-827B-C9FCED153C8F}" destId="{44BEE79A-B55E-484D-963A-96260241D0EE}" srcOrd="4" destOrd="0" presId="urn:microsoft.com/office/officeart/2005/8/layout/chevron2"/>
    <dgm:cxn modelId="{8629F5C9-3BEF-4B0E-8DF1-DF53D01E8993}" type="presParOf" srcId="{44BEE79A-B55E-484D-963A-96260241D0EE}" destId="{4E6DAA4F-E91C-4A8A-9E82-447B86058640}" srcOrd="0" destOrd="0" presId="urn:microsoft.com/office/officeart/2005/8/layout/chevron2"/>
    <dgm:cxn modelId="{BAEDEFBA-C103-458B-B596-5ABA1EE04FB6}" type="presParOf" srcId="{44BEE79A-B55E-484D-963A-96260241D0EE}" destId="{5865040F-E316-4801-96C2-FE09CBB6FBBA}"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5E06D2-7253-4000-BDA5-AC01C063EE06}">
      <dsp:nvSpPr>
        <dsp:cNvPr id="0" name=""/>
        <dsp:cNvSpPr/>
      </dsp:nvSpPr>
      <dsp:spPr>
        <a:xfrm rot="5400000">
          <a:off x="-220702" y="220709"/>
          <a:ext cx="1471350" cy="1029945"/>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endParaRPr lang="en-GB" sz="1600" b="1" kern="1200" noProof="0" dirty="0" smtClean="0">
            <a:solidFill>
              <a:srgbClr val="028291"/>
            </a:solidFill>
          </a:endParaRPr>
        </a:p>
        <a:p>
          <a:pPr lvl="0" algn="ctr" defTabSz="711200">
            <a:lnSpc>
              <a:spcPct val="90000"/>
            </a:lnSpc>
            <a:spcBef>
              <a:spcPct val="0"/>
            </a:spcBef>
            <a:spcAft>
              <a:spcPct val="35000"/>
            </a:spcAft>
          </a:pPr>
          <a:r>
            <a:rPr lang="en-GB" sz="1600" b="1" kern="1200" noProof="0" dirty="0" smtClean="0">
              <a:solidFill>
                <a:srgbClr val="028291"/>
              </a:solidFill>
            </a:rPr>
            <a:t>Create </a:t>
          </a:r>
          <a:r>
            <a:rPr lang="en-GB" sz="1600" b="1" kern="1200" noProof="0" dirty="0" smtClean="0">
              <a:solidFill>
                <a:srgbClr val="028291"/>
              </a:solidFill>
            </a:rPr>
            <a:t/>
          </a:r>
          <a:br>
            <a:rPr lang="en-GB" sz="1600" b="1" kern="1200" noProof="0" dirty="0" smtClean="0">
              <a:solidFill>
                <a:srgbClr val="028291"/>
              </a:solidFill>
            </a:rPr>
          </a:br>
          <a:r>
            <a:rPr lang="en-GB" sz="1600" b="1" kern="1200" noProof="0" dirty="0" smtClean="0">
              <a:solidFill>
                <a:srgbClr val="028291"/>
              </a:solidFill>
            </a:rPr>
            <a:t>a folder with</a:t>
          </a:r>
          <a:r>
            <a:rPr lang="fr-BE" sz="1600" kern="1200" dirty="0" smtClean="0">
              <a:solidFill>
                <a:srgbClr val="028291"/>
              </a:solidFill>
            </a:rPr>
            <a:t>:  </a:t>
          </a:r>
          <a:endParaRPr lang="fr-BE" sz="1600" kern="1200" dirty="0">
            <a:solidFill>
              <a:srgbClr val="028291"/>
            </a:solidFill>
          </a:endParaRPr>
        </a:p>
      </dsp:txBody>
      <dsp:txXfrm rot="-5400000">
        <a:off x="1" y="514980"/>
        <a:ext cx="1029945" cy="441405"/>
      </dsp:txXfrm>
    </dsp:sp>
    <dsp:sp modelId="{66299589-F08B-424E-862B-D580055D0BC7}">
      <dsp:nvSpPr>
        <dsp:cNvPr id="0" name=""/>
        <dsp:cNvSpPr/>
      </dsp:nvSpPr>
      <dsp:spPr>
        <a:xfrm rot="5400000">
          <a:off x="3888960" y="-2854358"/>
          <a:ext cx="956880" cy="6674910"/>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2456" tIns="8255" rIns="8255" bIns="8255" numCol="1" spcCol="1270" anchor="ctr" anchorCtr="0">
          <a:noAutofit/>
        </a:bodyPr>
        <a:lstStyle/>
        <a:p>
          <a:pPr marL="114300" lvl="1" indent="-114300" algn="l" defTabSz="577850">
            <a:lnSpc>
              <a:spcPct val="90000"/>
            </a:lnSpc>
            <a:spcBef>
              <a:spcPct val="0"/>
            </a:spcBef>
            <a:spcAft>
              <a:spcPct val="15000"/>
            </a:spcAft>
            <a:buChar char="••"/>
          </a:pPr>
          <a:r>
            <a:rPr lang="en-GB" sz="1300" b="1" kern="1200" noProof="0" dirty="0" smtClean="0"/>
            <a:t>The PowerPoint folder should contain:</a:t>
          </a:r>
          <a:endParaRPr lang="en-GB" sz="1300" b="1" kern="1200" noProof="0" dirty="0"/>
        </a:p>
        <a:p>
          <a:pPr marL="114300" lvl="1" indent="-114300" algn="l" defTabSz="577850">
            <a:lnSpc>
              <a:spcPct val="90000"/>
            </a:lnSpc>
            <a:spcBef>
              <a:spcPct val="0"/>
            </a:spcBef>
            <a:spcAft>
              <a:spcPct val="15000"/>
            </a:spcAft>
            <a:buChar char="••"/>
          </a:pPr>
          <a:r>
            <a:rPr lang="en-GB" sz="1300" kern="1200" noProof="0" dirty="0" smtClean="0"/>
            <a:t>Video(s): </a:t>
          </a:r>
          <a:r>
            <a:rPr lang="en-US" sz="1300" kern="1200" dirty="0" smtClean="0"/>
            <a:t>.</a:t>
          </a:r>
          <a:r>
            <a:rPr lang="en-US" sz="1300" kern="1200" dirty="0" err="1" smtClean="0"/>
            <a:t>avi</a:t>
          </a:r>
          <a:r>
            <a:rPr lang="en-US" sz="1300" kern="1200" dirty="0" smtClean="0"/>
            <a:t> ; </a:t>
          </a:r>
          <a:r>
            <a:rPr lang="en-GB" sz="1300" kern="1200" noProof="0" dirty="0" smtClean="0"/>
            <a:t>.</a:t>
          </a:r>
          <a:r>
            <a:rPr lang="en-GB" sz="1300" kern="1200" noProof="0" dirty="0" smtClean="0"/>
            <a:t>mpeg; .</a:t>
          </a:r>
          <a:r>
            <a:rPr lang="en-GB" sz="1300" kern="1200" noProof="0" dirty="0" err="1" smtClean="0"/>
            <a:t>wmv</a:t>
          </a:r>
          <a:r>
            <a:rPr lang="en-GB" sz="1300" kern="1200" noProof="0" dirty="0" smtClean="0"/>
            <a:t>; or .mp4 video format</a:t>
          </a:r>
          <a:r>
            <a:rPr lang="en-US" sz="1300" kern="1200" dirty="0" smtClean="0"/>
            <a:t>s are accepted</a:t>
          </a:r>
          <a:endParaRPr lang="fr-BE" sz="1300" kern="1200" dirty="0"/>
        </a:p>
        <a:p>
          <a:pPr marL="114300" lvl="1" indent="-114300" algn="l" defTabSz="577850">
            <a:lnSpc>
              <a:spcPct val="90000"/>
            </a:lnSpc>
            <a:spcBef>
              <a:spcPct val="0"/>
            </a:spcBef>
            <a:spcAft>
              <a:spcPct val="15000"/>
            </a:spcAft>
            <a:buChar char="••"/>
          </a:pPr>
          <a:r>
            <a:rPr lang="en-US" sz="1300" kern="1200" dirty="0" smtClean="0"/>
            <a:t>Important: sound must be embed into the video!</a:t>
          </a:r>
          <a:endParaRPr lang="fr-BE" sz="1300" kern="1200" dirty="0"/>
        </a:p>
        <a:p>
          <a:pPr marL="114300" lvl="1" indent="-114300" algn="l" defTabSz="577850">
            <a:lnSpc>
              <a:spcPct val="90000"/>
            </a:lnSpc>
            <a:spcBef>
              <a:spcPct val="0"/>
            </a:spcBef>
            <a:spcAft>
              <a:spcPct val="15000"/>
            </a:spcAft>
            <a:buChar char="••"/>
          </a:pPr>
          <a:r>
            <a:rPr lang="en-US" sz="1300" kern="1200" dirty="0" smtClean="0"/>
            <a:t>Word document explaining which video is linked to which slide</a:t>
          </a:r>
          <a:endParaRPr lang="fr-BE" sz="1300" kern="1200" dirty="0"/>
        </a:p>
      </dsp:txBody>
      <dsp:txXfrm rot="-5400000">
        <a:off x="1029946" y="51367"/>
        <a:ext cx="6628199" cy="863458"/>
      </dsp:txXfrm>
    </dsp:sp>
    <dsp:sp modelId="{58AF0011-8550-4823-BA87-814BA587058D}">
      <dsp:nvSpPr>
        <dsp:cNvPr id="0" name=""/>
        <dsp:cNvSpPr/>
      </dsp:nvSpPr>
      <dsp:spPr>
        <a:xfrm rot="5400000">
          <a:off x="-220702" y="1372831"/>
          <a:ext cx="1471350" cy="1029945"/>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endParaRPr lang="en-GB" sz="1600" b="1" kern="1200" noProof="0" dirty="0" smtClean="0">
            <a:solidFill>
              <a:srgbClr val="028291"/>
            </a:solidFill>
          </a:endParaRPr>
        </a:p>
        <a:p>
          <a:pPr lvl="0" algn="ctr" defTabSz="711200">
            <a:lnSpc>
              <a:spcPct val="90000"/>
            </a:lnSpc>
            <a:spcBef>
              <a:spcPct val="0"/>
            </a:spcBef>
            <a:spcAft>
              <a:spcPct val="35000"/>
            </a:spcAft>
          </a:pPr>
          <a:r>
            <a:rPr lang="en-GB" sz="1600" b="1" kern="1200" noProof="0" dirty="0" smtClean="0">
              <a:solidFill>
                <a:srgbClr val="028291"/>
              </a:solidFill>
            </a:rPr>
            <a:t>Embed </a:t>
          </a:r>
          <a:r>
            <a:rPr lang="en-GB" sz="1600" b="1" kern="1200" noProof="0" dirty="0" smtClean="0">
              <a:solidFill>
                <a:srgbClr val="028291"/>
              </a:solidFill>
            </a:rPr>
            <a:t>video</a:t>
          </a:r>
          <a:endParaRPr lang="en-GB" sz="1600" b="1" kern="1200" noProof="0" dirty="0">
            <a:solidFill>
              <a:srgbClr val="028291"/>
            </a:solidFill>
          </a:endParaRPr>
        </a:p>
      </dsp:txBody>
      <dsp:txXfrm rot="-5400000">
        <a:off x="1" y="1667102"/>
        <a:ext cx="1029945" cy="441405"/>
      </dsp:txXfrm>
    </dsp:sp>
    <dsp:sp modelId="{75F5880E-BBA3-488D-A60F-C570686E9639}">
      <dsp:nvSpPr>
        <dsp:cNvPr id="0" name=""/>
        <dsp:cNvSpPr/>
      </dsp:nvSpPr>
      <dsp:spPr>
        <a:xfrm rot="5400000">
          <a:off x="3889211" y="-1707140"/>
          <a:ext cx="956377" cy="6674910"/>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2456" tIns="8255" rIns="8255" bIns="8255" numCol="1" spcCol="1270" anchor="ctr" anchorCtr="0">
          <a:noAutofit/>
        </a:bodyPr>
        <a:lstStyle/>
        <a:p>
          <a:pPr marL="114300" lvl="1" indent="-114300" algn="l" defTabSz="577850">
            <a:lnSpc>
              <a:spcPct val="90000"/>
            </a:lnSpc>
            <a:spcBef>
              <a:spcPct val="0"/>
            </a:spcBef>
            <a:spcAft>
              <a:spcPct val="15000"/>
            </a:spcAft>
            <a:buChar char="••"/>
          </a:pPr>
          <a:r>
            <a:rPr lang="en-US" sz="1300" kern="1200" dirty="0" smtClean="0"/>
            <a:t>Video </a:t>
          </a:r>
          <a:r>
            <a:rPr lang="en-US" sz="1300" b="1" u="sng" kern="1200" dirty="0" smtClean="0"/>
            <a:t>should be embedded from this folder</a:t>
          </a:r>
          <a:endParaRPr lang="fr-BE" sz="1300" b="1" kern="1200" dirty="0"/>
        </a:p>
        <a:p>
          <a:pPr marL="114300" lvl="1" indent="-114300" algn="l" defTabSz="577850">
            <a:lnSpc>
              <a:spcPct val="90000"/>
            </a:lnSpc>
            <a:spcBef>
              <a:spcPct val="0"/>
            </a:spcBef>
            <a:spcAft>
              <a:spcPct val="15000"/>
            </a:spcAft>
            <a:buChar char="••"/>
          </a:pPr>
          <a:r>
            <a:rPr lang="en-US" sz="1300" kern="1200" dirty="0" smtClean="0"/>
            <a:t>Failure to do so: when copied to another computer the video does not work</a:t>
          </a:r>
          <a:endParaRPr lang="fr-BE" sz="1300" kern="1200" dirty="0"/>
        </a:p>
        <a:p>
          <a:pPr marL="114300" lvl="1" indent="-114300" algn="l" defTabSz="577850">
            <a:lnSpc>
              <a:spcPct val="90000"/>
            </a:lnSpc>
            <a:spcBef>
              <a:spcPct val="0"/>
            </a:spcBef>
            <a:spcAft>
              <a:spcPct val="15000"/>
            </a:spcAft>
            <a:buChar char="••"/>
          </a:pPr>
          <a:r>
            <a:rPr lang="en-US" sz="1300" b="1" kern="1200" dirty="0" smtClean="0"/>
            <a:t>How to embed the video? See next slides</a:t>
          </a:r>
          <a:endParaRPr lang="fr-BE" sz="1300" kern="1200" dirty="0"/>
        </a:p>
      </dsp:txBody>
      <dsp:txXfrm rot="-5400000">
        <a:off x="1029945" y="1198812"/>
        <a:ext cx="6628224" cy="863005"/>
      </dsp:txXfrm>
    </dsp:sp>
    <dsp:sp modelId="{4E6DAA4F-E91C-4A8A-9E82-447B86058640}">
      <dsp:nvSpPr>
        <dsp:cNvPr id="0" name=""/>
        <dsp:cNvSpPr/>
      </dsp:nvSpPr>
      <dsp:spPr>
        <a:xfrm rot="5400000">
          <a:off x="-220702" y="2524954"/>
          <a:ext cx="1471350" cy="1029945"/>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endParaRPr lang="en-GB" sz="1600" b="1" kern="1200" noProof="0" dirty="0" smtClean="0">
            <a:solidFill>
              <a:srgbClr val="028291"/>
            </a:solidFill>
          </a:endParaRPr>
        </a:p>
        <a:p>
          <a:pPr lvl="0" algn="ctr" defTabSz="711200">
            <a:lnSpc>
              <a:spcPct val="90000"/>
            </a:lnSpc>
            <a:spcBef>
              <a:spcPct val="0"/>
            </a:spcBef>
            <a:spcAft>
              <a:spcPct val="35000"/>
            </a:spcAft>
          </a:pPr>
          <a:r>
            <a:rPr lang="en-GB" sz="1600" b="1" kern="1200" noProof="0" dirty="0" smtClean="0">
              <a:solidFill>
                <a:srgbClr val="028291"/>
              </a:solidFill>
            </a:rPr>
            <a:t>Send </a:t>
          </a:r>
          <a:r>
            <a:rPr lang="en-GB" sz="1600" b="1" kern="1200" noProof="0" dirty="0" smtClean="0">
              <a:solidFill>
                <a:srgbClr val="028291"/>
              </a:solidFill>
            </a:rPr>
            <a:t>Folder to FEFCO</a:t>
          </a:r>
          <a:endParaRPr lang="en-GB" sz="1600" b="1" kern="1200" noProof="0" dirty="0">
            <a:solidFill>
              <a:srgbClr val="028291"/>
            </a:solidFill>
          </a:endParaRPr>
        </a:p>
      </dsp:txBody>
      <dsp:txXfrm rot="-5400000">
        <a:off x="1" y="2819225"/>
        <a:ext cx="1029945" cy="441405"/>
      </dsp:txXfrm>
    </dsp:sp>
    <dsp:sp modelId="{5865040F-E316-4801-96C2-FE09CBB6FBBA}">
      <dsp:nvSpPr>
        <dsp:cNvPr id="0" name=""/>
        <dsp:cNvSpPr/>
      </dsp:nvSpPr>
      <dsp:spPr>
        <a:xfrm rot="5400000">
          <a:off x="3889211" y="-551358"/>
          <a:ext cx="956377" cy="6674910"/>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2456" tIns="8255" rIns="8255" bIns="8255" numCol="1" spcCol="1270" anchor="ctr" anchorCtr="0">
          <a:noAutofit/>
        </a:bodyPr>
        <a:lstStyle/>
        <a:p>
          <a:pPr marL="114300" lvl="1" indent="-114300" algn="l" defTabSz="577850">
            <a:lnSpc>
              <a:spcPct val="90000"/>
            </a:lnSpc>
            <a:spcBef>
              <a:spcPct val="0"/>
            </a:spcBef>
            <a:spcAft>
              <a:spcPct val="15000"/>
            </a:spcAft>
            <a:buChar char="••"/>
          </a:pPr>
          <a:r>
            <a:rPr lang="en-US" sz="1300" kern="1200" dirty="0" smtClean="0"/>
            <a:t>Save the folder on a USB key or a DVD and send it to FEFCO Secretariat</a:t>
          </a:r>
          <a:endParaRPr lang="fr-BE" sz="1300" kern="1200" dirty="0"/>
        </a:p>
      </dsp:txBody>
      <dsp:txXfrm rot="-5400000">
        <a:off x="1029945" y="2354594"/>
        <a:ext cx="6628224" cy="863005"/>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hdr" sz="quarter"/>
          </p:nvPr>
        </p:nvSpPr>
        <p:spPr bwMode="auto">
          <a:xfrm>
            <a:off x="0" y="0"/>
            <a:ext cx="2889108"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fr-FR"/>
          </a:p>
        </p:txBody>
      </p:sp>
      <p:sp>
        <p:nvSpPr>
          <p:cNvPr id="29699" name="Rectangle 3"/>
          <p:cNvSpPr>
            <a:spLocks noGrp="1" noChangeArrowheads="1"/>
          </p:cNvSpPr>
          <p:nvPr>
            <p:ph type="dt" sz="quarter" idx="1"/>
          </p:nvPr>
        </p:nvSpPr>
        <p:spPr bwMode="auto">
          <a:xfrm>
            <a:off x="3778424" y="0"/>
            <a:ext cx="2889108"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fld id="{89C4143D-5FB8-4EB0-A610-81791A2D8AE5}" type="datetime1">
              <a:rPr lang="en-GB"/>
              <a:pPr>
                <a:defRPr/>
              </a:pPr>
              <a:t>14/04/2015</a:t>
            </a:fld>
            <a:endParaRPr lang="fr-FR"/>
          </a:p>
        </p:txBody>
      </p:sp>
      <p:sp>
        <p:nvSpPr>
          <p:cNvPr id="29700" name="Rectangle 4"/>
          <p:cNvSpPr>
            <a:spLocks noGrp="1" noChangeArrowheads="1"/>
          </p:cNvSpPr>
          <p:nvPr>
            <p:ph type="ftr" sz="quarter" idx="2"/>
          </p:nvPr>
        </p:nvSpPr>
        <p:spPr bwMode="auto">
          <a:xfrm>
            <a:off x="0" y="9428164"/>
            <a:ext cx="2889108"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fr-FR"/>
          </a:p>
        </p:txBody>
      </p:sp>
      <p:sp>
        <p:nvSpPr>
          <p:cNvPr id="29701" name="Rectangle 5"/>
          <p:cNvSpPr>
            <a:spLocks noGrp="1" noChangeArrowheads="1"/>
          </p:cNvSpPr>
          <p:nvPr>
            <p:ph type="sldNum" sz="quarter" idx="3"/>
          </p:nvPr>
        </p:nvSpPr>
        <p:spPr bwMode="auto">
          <a:xfrm>
            <a:off x="3778424" y="9428164"/>
            <a:ext cx="2889108"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CC668099-8B9F-44D4-9FC1-7BEE233F65A8}" type="slidenum">
              <a:rPr lang="fr-FR"/>
              <a:pPr>
                <a:defRPr/>
              </a:pPr>
              <a:t>‹#›</a:t>
            </a:fld>
            <a:endParaRPr lang="fr-FR"/>
          </a:p>
        </p:txBody>
      </p:sp>
    </p:spTree>
    <p:extLst>
      <p:ext uri="{BB962C8B-B14F-4D97-AF65-F5344CB8AC3E}">
        <p14:creationId xmlns:p14="http://schemas.microsoft.com/office/powerpoint/2010/main" val="39202631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889108"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nl-NL"/>
          </a:p>
        </p:txBody>
      </p:sp>
      <p:sp>
        <p:nvSpPr>
          <p:cNvPr id="6147" name="Rectangle 3"/>
          <p:cNvSpPr>
            <a:spLocks noGrp="1" noChangeArrowheads="1"/>
          </p:cNvSpPr>
          <p:nvPr>
            <p:ph type="dt" idx="1"/>
          </p:nvPr>
        </p:nvSpPr>
        <p:spPr bwMode="auto">
          <a:xfrm>
            <a:off x="3778424" y="0"/>
            <a:ext cx="2889108"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fld id="{DBFFE6E8-1B38-4811-B73A-687058B6F741}" type="datetime1">
              <a:rPr lang="en-GB"/>
              <a:pPr>
                <a:defRPr/>
              </a:pPr>
              <a:t>14/04/2015</a:t>
            </a:fld>
            <a:endParaRPr lang="nl-NL"/>
          </a:p>
        </p:txBody>
      </p:sp>
      <p:sp>
        <p:nvSpPr>
          <p:cNvPr id="16388" name="Rectangle 4"/>
          <p:cNvSpPr>
            <a:spLocks noGrp="1" noRot="1" noChangeAspect="1" noChangeArrowheads="1" noTextEdit="1"/>
          </p:cNvSpPr>
          <p:nvPr>
            <p:ph type="sldImg" idx="2"/>
          </p:nvPr>
        </p:nvSpPr>
        <p:spPr bwMode="auto">
          <a:xfrm>
            <a:off x="854075" y="744538"/>
            <a:ext cx="4960938" cy="37226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9" name="Rectangle 5"/>
          <p:cNvSpPr>
            <a:spLocks noGrp="1" noChangeArrowheads="1"/>
          </p:cNvSpPr>
          <p:nvPr>
            <p:ph type="body" sz="quarter" idx="3"/>
          </p:nvPr>
        </p:nvSpPr>
        <p:spPr bwMode="auto">
          <a:xfrm>
            <a:off x="666598" y="4716464"/>
            <a:ext cx="5335893" cy="44656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nl-NL" noProof="0" smtClean="0"/>
              <a:t>Click to edit Master text styles</a:t>
            </a:r>
          </a:p>
          <a:p>
            <a:pPr lvl="1"/>
            <a:r>
              <a:rPr lang="nl-NL" noProof="0" smtClean="0"/>
              <a:t>Second level</a:t>
            </a:r>
          </a:p>
          <a:p>
            <a:pPr lvl="2"/>
            <a:r>
              <a:rPr lang="nl-NL" noProof="0" smtClean="0"/>
              <a:t>Third level</a:t>
            </a:r>
          </a:p>
          <a:p>
            <a:pPr lvl="3"/>
            <a:r>
              <a:rPr lang="nl-NL" noProof="0" smtClean="0"/>
              <a:t>Fourth level</a:t>
            </a:r>
          </a:p>
          <a:p>
            <a:pPr lvl="4"/>
            <a:r>
              <a:rPr lang="nl-NL" noProof="0" smtClean="0"/>
              <a:t>Fifth level</a:t>
            </a:r>
          </a:p>
        </p:txBody>
      </p:sp>
      <p:sp>
        <p:nvSpPr>
          <p:cNvPr id="6150" name="Rectangle 6"/>
          <p:cNvSpPr>
            <a:spLocks noGrp="1" noChangeArrowheads="1"/>
          </p:cNvSpPr>
          <p:nvPr>
            <p:ph type="ftr" sz="quarter" idx="4"/>
          </p:nvPr>
        </p:nvSpPr>
        <p:spPr bwMode="auto">
          <a:xfrm>
            <a:off x="0" y="9428164"/>
            <a:ext cx="2889108"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nl-NL"/>
          </a:p>
        </p:txBody>
      </p:sp>
      <p:sp>
        <p:nvSpPr>
          <p:cNvPr id="6151" name="Rectangle 7"/>
          <p:cNvSpPr>
            <a:spLocks noGrp="1" noChangeArrowheads="1"/>
          </p:cNvSpPr>
          <p:nvPr>
            <p:ph type="sldNum" sz="quarter" idx="5"/>
          </p:nvPr>
        </p:nvSpPr>
        <p:spPr bwMode="auto">
          <a:xfrm>
            <a:off x="3778424" y="9428164"/>
            <a:ext cx="2889108"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95FC1827-94D4-4700-923B-A308C5D955FA}" type="slidenum">
              <a:rPr lang="nl-NL"/>
              <a:pPr>
                <a:defRPr/>
              </a:pPr>
              <a:t>‹#›</a:t>
            </a:fld>
            <a:endParaRPr lang="nl-NL"/>
          </a:p>
        </p:txBody>
      </p:sp>
    </p:spTree>
    <p:extLst>
      <p:ext uri="{BB962C8B-B14F-4D97-AF65-F5344CB8AC3E}">
        <p14:creationId xmlns:p14="http://schemas.microsoft.com/office/powerpoint/2010/main" val="3061080948"/>
      </p:ext>
    </p:extLst>
  </p:cSld>
  <p:clrMap bg1="lt1" tx1="dk1" bg2="lt2" tx2="dk2" accent1="accent1" accent2="accent2" accent3="accent3" accent4="accent4" accent5="accent5" accent6="accent6" hlink="hlink" folHlink="folHlink"/>
  <p:hf hdr="0" ftr="0"/>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3"/>
          <p:cNvSpPr txBox="1">
            <a:spLocks noGrp="1" noChangeArrowheads="1"/>
          </p:cNvSpPr>
          <p:nvPr/>
        </p:nvSpPr>
        <p:spPr bwMode="auto">
          <a:xfrm>
            <a:off x="3779982" y="0"/>
            <a:ext cx="2887550"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735" tIns="47867" rIns="95735" bIns="47867"/>
          <a:lstStyle>
            <a:lvl1pPr eaLnBrk="0" hangingPunct="0">
              <a:spcBef>
                <a:spcPct val="30000"/>
              </a:spcBef>
              <a:defRPr sz="1200">
                <a:solidFill>
                  <a:schemeClr val="tx1"/>
                </a:solidFill>
                <a:latin typeface="Arial" pitchFamily="34" charset="0"/>
              </a:defRPr>
            </a:lvl1pPr>
            <a:lvl2pPr marL="742950" indent="-285750" eaLnBrk="0" hangingPunct="0">
              <a:spcBef>
                <a:spcPct val="30000"/>
              </a:spcBef>
              <a:defRPr sz="1200">
                <a:solidFill>
                  <a:schemeClr val="tx1"/>
                </a:solidFill>
                <a:latin typeface="Arial" pitchFamily="34" charset="0"/>
              </a:defRPr>
            </a:lvl2pPr>
            <a:lvl3pPr marL="1143000" indent="-228600" eaLnBrk="0" hangingPunct="0">
              <a:spcBef>
                <a:spcPct val="30000"/>
              </a:spcBef>
              <a:defRPr sz="1200">
                <a:solidFill>
                  <a:schemeClr val="tx1"/>
                </a:solidFill>
                <a:latin typeface="Arial" pitchFamily="34" charset="0"/>
              </a:defRPr>
            </a:lvl3pPr>
            <a:lvl4pPr marL="1600200" indent="-228600" eaLnBrk="0" hangingPunct="0">
              <a:spcBef>
                <a:spcPct val="30000"/>
              </a:spcBef>
              <a:defRPr sz="1200">
                <a:solidFill>
                  <a:schemeClr val="tx1"/>
                </a:solidFill>
                <a:latin typeface="Arial" pitchFamily="34" charset="0"/>
              </a:defRPr>
            </a:lvl4pPr>
            <a:lvl5pPr marL="2057400" indent="-228600"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algn="r" eaLnBrk="1" hangingPunct="1">
              <a:spcBef>
                <a:spcPct val="0"/>
              </a:spcBef>
            </a:pPr>
            <a:fld id="{AD34999B-C36D-44F0-BF23-436E94190426}" type="datetime1">
              <a:rPr lang="en-GB" altLang="en-US" sz="1300"/>
              <a:pPr algn="r" eaLnBrk="1" hangingPunct="1">
                <a:spcBef>
                  <a:spcPct val="0"/>
                </a:spcBef>
              </a:pPr>
              <a:t>14/04/2015</a:t>
            </a:fld>
            <a:endParaRPr lang="nl-NL" altLang="en-US" sz="1300"/>
          </a:p>
        </p:txBody>
      </p:sp>
      <p:sp>
        <p:nvSpPr>
          <p:cNvPr id="17411" name="Rectangle 7"/>
          <p:cNvSpPr txBox="1">
            <a:spLocks noGrp="1" noChangeArrowheads="1"/>
          </p:cNvSpPr>
          <p:nvPr/>
        </p:nvSpPr>
        <p:spPr bwMode="auto">
          <a:xfrm>
            <a:off x="3779982" y="9428164"/>
            <a:ext cx="2887550"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735" tIns="47867" rIns="95735" bIns="47867" anchor="b"/>
          <a:lstStyle>
            <a:lvl1pPr eaLnBrk="0" hangingPunct="0">
              <a:spcBef>
                <a:spcPct val="30000"/>
              </a:spcBef>
              <a:defRPr sz="1200">
                <a:solidFill>
                  <a:schemeClr val="tx1"/>
                </a:solidFill>
                <a:latin typeface="Arial" pitchFamily="34" charset="0"/>
              </a:defRPr>
            </a:lvl1pPr>
            <a:lvl2pPr marL="742950" indent="-285750" eaLnBrk="0" hangingPunct="0">
              <a:spcBef>
                <a:spcPct val="30000"/>
              </a:spcBef>
              <a:defRPr sz="1200">
                <a:solidFill>
                  <a:schemeClr val="tx1"/>
                </a:solidFill>
                <a:latin typeface="Arial" pitchFamily="34" charset="0"/>
              </a:defRPr>
            </a:lvl2pPr>
            <a:lvl3pPr marL="1143000" indent="-228600" eaLnBrk="0" hangingPunct="0">
              <a:spcBef>
                <a:spcPct val="30000"/>
              </a:spcBef>
              <a:defRPr sz="1200">
                <a:solidFill>
                  <a:schemeClr val="tx1"/>
                </a:solidFill>
                <a:latin typeface="Arial" pitchFamily="34" charset="0"/>
              </a:defRPr>
            </a:lvl3pPr>
            <a:lvl4pPr marL="1600200" indent="-228600" eaLnBrk="0" hangingPunct="0">
              <a:spcBef>
                <a:spcPct val="30000"/>
              </a:spcBef>
              <a:defRPr sz="1200">
                <a:solidFill>
                  <a:schemeClr val="tx1"/>
                </a:solidFill>
                <a:latin typeface="Arial" pitchFamily="34" charset="0"/>
              </a:defRPr>
            </a:lvl4pPr>
            <a:lvl5pPr marL="2057400" indent="-228600"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algn="r" eaLnBrk="1" hangingPunct="1">
              <a:spcBef>
                <a:spcPct val="0"/>
              </a:spcBef>
            </a:pPr>
            <a:fld id="{DE7CF484-8A68-4DB7-B063-7E1586853CEC}" type="slidenum">
              <a:rPr lang="nl-NL" altLang="en-US" sz="1300"/>
              <a:pPr algn="r" eaLnBrk="1" hangingPunct="1">
                <a:spcBef>
                  <a:spcPct val="0"/>
                </a:spcBef>
              </a:pPr>
              <a:t>1</a:t>
            </a:fld>
            <a:endParaRPr lang="nl-NL" altLang="en-US" sz="1300"/>
          </a:p>
        </p:txBody>
      </p:sp>
      <p:sp>
        <p:nvSpPr>
          <p:cNvPr id="17412" name="Rectangle 2"/>
          <p:cNvSpPr>
            <a:spLocks noGrp="1" noRot="1" noChangeAspect="1" noChangeArrowheads="1" noTextEdit="1"/>
          </p:cNvSpPr>
          <p:nvPr>
            <p:ph type="sldImg"/>
          </p:nvPr>
        </p:nvSpPr>
        <p:spPr>
          <a:xfrm>
            <a:off x="855663" y="742950"/>
            <a:ext cx="4960937" cy="3722688"/>
          </a:xfrm>
          <a:ln/>
        </p:spPr>
      </p:sp>
      <p:sp>
        <p:nvSpPr>
          <p:cNvPr id="1741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735" tIns="47867" rIns="95735" bIns="47867"/>
          <a:lstStyle/>
          <a:p>
            <a:pPr eaLnBrk="1" hangingPunct="1"/>
            <a:endParaRPr lang="fr-FR" altLang="en-US" smtClean="0">
              <a:latin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kern="1200" dirty="0" smtClean="0">
                <a:solidFill>
                  <a:schemeClr val="tx1"/>
                </a:solidFill>
                <a:effectLst/>
                <a:latin typeface="Segoe UI" pitchFamily="34" charset="0"/>
                <a:ea typeface="Segoe UI" pitchFamily="34" charset="0"/>
                <a:cs typeface="Segoe UI" pitchFamily="34" charset="0"/>
              </a:rPr>
              <a:t>[</a:t>
            </a:r>
            <a:r>
              <a:rPr lang="en-US" sz="1200" b="1" kern="1200" dirty="0" smtClean="0">
                <a:solidFill>
                  <a:schemeClr val="tx1"/>
                </a:solidFill>
                <a:effectLst/>
                <a:latin typeface="Segoe UI" pitchFamily="34" charset="0"/>
                <a:ea typeface="Segoe UI" pitchFamily="34" charset="0"/>
                <a:cs typeface="Segoe UI" pitchFamily="34" charset="0"/>
              </a:rPr>
              <a:t>Note to trainer: </a:t>
            </a:r>
            <a:r>
              <a:rPr lang="en-US" sz="1200" kern="1200" dirty="0" smtClean="0">
                <a:solidFill>
                  <a:schemeClr val="tx1"/>
                </a:solidFill>
                <a:effectLst/>
                <a:latin typeface="Segoe UI" pitchFamily="34" charset="0"/>
                <a:ea typeface="Segoe UI" pitchFamily="34" charset="0"/>
                <a:cs typeface="Segoe UI" pitchFamily="34" charset="0"/>
              </a:rPr>
              <a:t>If you have trouble playing this video, for instance if a </a:t>
            </a:r>
            <a:r>
              <a:rPr lang="en-US" sz="1200" b="0" kern="1200" dirty="0" smtClean="0">
                <a:solidFill>
                  <a:schemeClr val="tx1"/>
                </a:solidFill>
                <a:effectLst/>
                <a:latin typeface="Segoe UI" pitchFamily="34" charset="0"/>
                <a:ea typeface="Segoe UI" pitchFamily="34" charset="0"/>
                <a:cs typeface="Segoe UI" pitchFamily="34" charset="0"/>
              </a:rPr>
              <a:t>Codec Unavailable</a:t>
            </a:r>
            <a:r>
              <a:rPr lang="en-US" sz="1200" b="1" kern="1200" dirty="0" smtClean="0">
                <a:solidFill>
                  <a:schemeClr val="tx1"/>
                </a:solidFill>
                <a:effectLst/>
                <a:latin typeface="Segoe UI" pitchFamily="34" charset="0"/>
                <a:ea typeface="Segoe UI" pitchFamily="34" charset="0"/>
                <a:cs typeface="Segoe UI" pitchFamily="34" charset="0"/>
              </a:rPr>
              <a:t> </a:t>
            </a:r>
            <a:r>
              <a:rPr lang="en-US" sz="1200" kern="1200" dirty="0" smtClean="0">
                <a:solidFill>
                  <a:schemeClr val="tx1"/>
                </a:solidFill>
                <a:effectLst/>
                <a:latin typeface="Segoe UI" pitchFamily="34" charset="0"/>
                <a:ea typeface="Segoe UI" pitchFamily="34" charset="0"/>
                <a:cs typeface="Segoe UI" pitchFamily="34" charset="0"/>
              </a:rPr>
              <a:t>message appears in the video playback window, the presentation might have opened in Protected View. To enable video playback, in the yellow security bar at the top of the PowerPoint window, click </a:t>
            </a:r>
            <a:r>
              <a:rPr lang="en-US" sz="1200" b="1" kern="1200" dirty="0" smtClean="0">
                <a:solidFill>
                  <a:schemeClr val="tx1"/>
                </a:solidFill>
                <a:effectLst/>
                <a:latin typeface="Segoe UI" pitchFamily="34" charset="0"/>
                <a:ea typeface="Segoe UI" pitchFamily="34" charset="0"/>
                <a:cs typeface="Segoe UI" pitchFamily="34" charset="0"/>
              </a:rPr>
              <a:t>Enable Editing</a:t>
            </a:r>
            <a:r>
              <a:rPr lang="en-US" sz="1200" kern="1200" dirty="0" smtClean="0">
                <a:solidFill>
                  <a:schemeClr val="tx1"/>
                </a:solidFill>
                <a:effectLst/>
                <a:latin typeface="Segoe UI" pitchFamily="34" charset="0"/>
                <a:ea typeface="Segoe UI" pitchFamily="34" charset="0"/>
                <a:cs typeface="Segoe UI" pitchFamily="34" charset="0"/>
              </a:rPr>
              <a:t>. Note that even with Protected View turned on, video should play correctly in Slide Show view</a:t>
            </a:r>
            <a:r>
              <a:rPr lang="en-US" sz="1200" b="0" kern="1200" dirty="0" smtClean="0">
                <a:solidFill>
                  <a:schemeClr val="tx1"/>
                </a:solidFill>
                <a:effectLst/>
                <a:latin typeface="Segoe UI" pitchFamily="34" charset="0"/>
                <a:ea typeface="Segoe UI" pitchFamily="34" charset="0"/>
                <a:cs typeface="Segoe UI" pitchFamily="34" charset="0"/>
              </a:rPr>
              <a:t>.]</a:t>
            </a:r>
            <a:endParaRPr lang="en-US" b="0" dirty="0" smtClean="0"/>
          </a:p>
          <a:p>
            <a:endParaRPr lang="en-US" dirty="0"/>
          </a:p>
        </p:txBody>
      </p:sp>
      <p:sp>
        <p:nvSpPr>
          <p:cNvPr id="4" name="Slide Number Placeholder 3"/>
          <p:cNvSpPr>
            <a:spLocks noGrp="1"/>
          </p:cNvSpPr>
          <p:nvPr>
            <p:ph type="sldNum" sz="quarter" idx="10"/>
          </p:nvPr>
        </p:nvSpPr>
        <p:spPr/>
        <p:txBody>
          <a:bodyPr/>
          <a:lstStyle/>
          <a:p>
            <a:fld id="{6D495259-C478-458E-8F66-D0CFA83DA988}" type="slidenum">
              <a:rPr lang="en-US" smtClean="0">
                <a:solidFill>
                  <a:prstClr val="black"/>
                </a:solidFill>
              </a:rPr>
              <a:pPr/>
              <a:t>10</a:t>
            </a:fld>
            <a:endParaRPr lang="en-US">
              <a:solidFill>
                <a:prstClr val="black"/>
              </a:solidFill>
            </a:endParaRPr>
          </a:p>
        </p:txBody>
      </p:sp>
    </p:spTree>
    <p:extLst>
      <p:ext uri="{BB962C8B-B14F-4D97-AF65-F5344CB8AC3E}">
        <p14:creationId xmlns:p14="http://schemas.microsoft.com/office/powerpoint/2010/main" val="414406532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179388" y="260350"/>
            <a:ext cx="8785225" cy="2693988"/>
          </a:xfrm>
        </p:spPr>
        <p:txBody>
          <a:bodyPr anchor="b"/>
          <a:lstStyle>
            <a:lvl1pPr algn="r">
              <a:defRPr/>
            </a:lvl1pPr>
          </a:lstStyle>
          <a:p>
            <a:r>
              <a:rPr lang="nl-NL"/>
              <a:t>Click to edit Master title style</a:t>
            </a:r>
          </a:p>
        </p:txBody>
      </p:sp>
      <p:sp>
        <p:nvSpPr>
          <p:cNvPr id="4099" name="Rectangle 3"/>
          <p:cNvSpPr>
            <a:spLocks noGrp="1" noChangeArrowheads="1"/>
          </p:cNvSpPr>
          <p:nvPr>
            <p:ph type="subTitle" idx="1"/>
          </p:nvPr>
        </p:nvSpPr>
        <p:spPr>
          <a:xfrm>
            <a:off x="179388" y="3357563"/>
            <a:ext cx="8785225" cy="1584325"/>
          </a:xfrm>
        </p:spPr>
        <p:txBody>
          <a:bodyPr/>
          <a:lstStyle>
            <a:lvl1pPr marL="0" indent="0">
              <a:buFontTx/>
              <a:buNone/>
              <a:defRPr sz="2000">
                <a:solidFill>
                  <a:schemeClr val="bg2"/>
                </a:solidFill>
              </a:defRPr>
            </a:lvl1pPr>
          </a:lstStyle>
          <a:p>
            <a:r>
              <a:rPr lang="nl-NL"/>
              <a:t>Click to edit Master subtitle style</a:t>
            </a:r>
          </a:p>
        </p:txBody>
      </p:sp>
      <p:sp>
        <p:nvSpPr>
          <p:cNvPr id="4" name="Rectangle 7"/>
          <p:cNvSpPr>
            <a:spLocks noGrp="1" noChangeArrowheads="1"/>
          </p:cNvSpPr>
          <p:nvPr>
            <p:ph type="dt" sz="quarter" idx="10"/>
          </p:nvPr>
        </p:nvSpPr>
        <p:spPr>
          <a:xfrm>
            <a:off x="6835775" y="5135563"/>
            <a:ext cx="2133600" cy="288925"/>
          </a:xfrm>
        </p:spPr>
        <p:txBody>
          <a:bodyPr/>
          <a:lstStyle>
            <a:lvl1pPr>
              <a:defRPr sz="1400">
                <a:solidFill>
                  <a:srgbClr val="30A09E"/>
                </a:solidFill>
              </a:defRPr>
            </a:lvl1pPr>
          </a:lstStyle>
          <a:p>
            <a:pPr>
              <a:defRPr/>
            </a:pPr>
            <a:fld id="{371ED07F-D51B-4ABC-917F-B4B306F8BAF8}" type="datetime1">
              <a:rPr lang="nl-NL"/>
              <a:pPr>
                <a:defRPr/>
              </a:pPr>
              <a:t>14-4-2015</a:t>
            </a:fld>
            <a:endParaRPr lang="nl-NL"/>
          </a:p>
        </p:txBody>
      </p:sp>
      <p:sp>
        <p:nvSpPr>
          <p:cNvPr id="5" name="Rectangle 8"/>
          <p:cNvSpPr>
            <a:spLocks noGrp="1" noChangeArrowheads="1"/>
          </p:cNvSpPr>
          <p:nvPr>
            <p:ph type="sldNum" sz="quarter" idx="11"/>
          </p:nvPr>
        </p:nvSpPr>
        <p:spPr/>
        <p:txBody>
          <a:bodyPr/>
          <a:lstStyle>
            <a:lvl1pPr>
              <a:defRPr/>
            </a:lvl1pPr>
          </a:lstStyle>
          <a:p>
            <a:pPr>
              <a:defRPr/>
            </a:pPr>
            <a:fld id="{AE00BE0D-99CC-4766-B926-07934F5F0338}" type="slidenum">
              <a:rPr lang="nl-NL"/>
              <a:pPr>
                <a:defRPr/>
              </a:pPr>
              <a:t>‹#›</a:t>
            </a:fld>
            <a:endParaRPr lang="nl-NL"/>
          </a:p>
        </p:txBody>
      </p:sp>
    </p:spTree>
    <p:extLst>
      <p:ext uri="{BB962C8B-B14F-4D97-AF65-F5344CB8AC3E}">
        <p14:creationId xmlns:p14="http://schemas.microsoft.com/office/powerpoint/2010/main" val="2527883369"/>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en-GB"/>
          </a:p>
        </p:txBody>
      </p:sp>
      <p:sp>
        <p:nvSpPr>
          <p:cNvPr id="3" name="Vertikaler Textplatzhalter 2"/>
          <p:cNvSpPr>
            <a:spLocks noGrp="1"/>
          </p:cNvSpPr>
          <p:nvPr>
            <p:ph type="body" orient="vert" idx="1"/>
          </p:nvPr>
        </p:nvSpPr>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GB"/>
          </a:p>
        </p:txBody>
      </p:sp>
      <p:sp>
        <p:nvSpPr>
          <p:cNvPr id="4" name="Rectangle 7"/>
          <p:cNvSpPr>
            <a:spLocks noGrp="1" noChangeArrowheads="1"/>
          </p:cNvSpPr>
          <p:nvPr>
            <p:ph type="sldNum" sz="quarter" idx="10"/>
          </p:nvPr>
        </p:nvSpPr>
        <p:spPr>
          <a:ln/>
        </p:spPr>
        <p:txBody>
          <a:bodyPr/>
          <a:lstStyle>
            <a:lvl1pPr>
              <a:defRPr/>
            </a:lvl1pPr>
          </a:lstStyle>
          <a:p>
            <a:pPr>
              <a:defRPr/>
            </a:pPr>
            <a:fld id="{51F70A0E-BD92-492D-B2A5-D7315B2AA9B4}" type="slidenum">
              <a:rPr lang="nl-NL"/>
              <a:pPr>
                <a:defRPr/>
              </a:pPr>
              <a:t>‹#›</a:t>
            </a:fld>
            <a:endParaRPr lang="nl-NL"/>
          </a:p>
        </p:txBody>
      </p:sp>
      <p:sp>
        <p:nvSpPr>
          <p:cNvPr id="5" name="Rectangle 8"/>
          <p:cNvSpPr>
            <a:spLocks noGrp="1" noChangeArrowheads="1"/>
          </p:cNvSpPr>
          <p:nvPr>
            <p:ph type="dt" sz="half" idx="11"/>
          </p:nvPr>
        </p:nvSpPr>
        <p:spPr>
          <a:ln/>
        </p:spPr>
        <p:txBody>
          <a:bodyPr/>
          <a:lstStyle>
            <a:lvl1pPr>
              <a:defRPr/>
            </a:lvl1pPr>
          </a:lstStyle>
          <a:p>
            <a:pPr>
              <a:defRPr/>
            </a:pPr>
            <a:fld id="{5E2674EF-7213-421D-AACD-0454E3CFAB6B}" type="datetime1">
              <a:rPr lang="nl-NL"/>
              <a:pPr>
                <a:defRPr/>
              </a:pPr>
              <a:t>14-4-2015</a:t>
            </a:fld>
            <a:endParaRPr lang="nl-NL"/>
          </a:p>
        </p:txBody>
      </p:sp>
    </p:spTree>
    <p:extLst>
      <p:ext uri="{BB962C8B-B14F-4D97-AF65-F5344CB8AC3E}">
        <p14:creationId xmlns:p14="http://schemas.microsoft.com/office/powerpoint/2010/main" val="1051794402"/>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476250"/>
            <a:ext cx="2057400" cy="5851525"/>
          </a:xfrm>
        </p:spPr>
        <p:txBody>
          <a:bodyPr vert="eaVert"/>
          <a:lstStyle/>
          <a:p>
            <a:r>
              <a:rPr lang="de-DE" smtClean="0"/>
              <a:t>Titelmasterformat durch Klicken bearbeiten</a:t>
            </a:r>
            <a:endParaRPr lang="en-GB"/>
          </a:p>
        </p:txBody>
      </p:sp>
      <p:sp>
        <p:nvSpPr>
          <p:cNvPr id="3" name="Vertikaler Textplatzhalter 2"/>
          <p:cNvSpPr>
            <a:spLocks noGrp="1"/>
          </p:cNvSpPr>
          <p:nvPr>
            <p:ph type="body" orient="vert" idx="1"/>
          </p:nvPr>
        </p:nvSpPr>
        <p:spPr>
          <a:xfrm>
            <a:off x="457200" y="476250"/>
            <a:ext cx="6019800" cy="5851525"/>
          </a:xfrm>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GB"/>
          </a:p>
        </p:txBody>
      </p:sp>
      <p:sp>
        <p:nvSpPr>
          <p:cNvPr id="4" name="Rectangle 7"/>
          <p:cNvSpPr>
            <a:spLocks noGrp="1" noChangeArrowheads="1"/>
          </p:cNvSpPr>
          <p:nvPr>
            <p:ph type="sldNum" sz="quarter" idx="10"/>
          </p:nvPr>
        </p:nvSpPr>
        <p:spPr>
          <a:ln/>
        </p:spPr>
        <p:txBody>
          <a:bodyPr/>
          <a:lstStyle>
            <a:lvl1pPr>
              <a:defRPr/>
            </a:lvl1pPr>
          </a:lstStyle>
          <a:p>
            <a:pPr>
              <a:defRPr/>
            </a:pPr>
            <a:fld id="{731232E6-D685-4626-9CC5-FA61072DB101}" type="slidenum">
              <a:rPr lang="nl-NL"/>
              <a:pPr>
                <a:defRPr/>
              </a:pPr>
              <a:t>‹#›</a:t>
            </a:fld>
            <a:endParaRPr lang="nl-NL"/>
          </a:p>
        </p:txBody>
      </p:sp>
      <p:sp>
        <p:nvSpPr>
          <p:cNvPr id="5" name="Rectangle 8"/>
          <p:cNvSpPr>
            <a:spLocks noGrp="1" noChangeArrowheads="1"/>
          </p:cNvSpPr>
          <p:nvPr>
            <p:ph type="dt" sz="half" idx="11"/>
          </p:nvPr>
        </p:nvSpPr>
        <p:spPr>
          <a:ln/>
        </p:spPr>
        <p:txBody>
          <a:bodyPr/>
          <a:lstStyle>
            <a:lvl1pPr>
              <a:defRPr/>
            </a:lvl1pPr>
          </a:lstStyle>
          <a:p>
            <a:pPr>
              <a:defRPr/>
            </a:pPr>
            <a:fld id="{3CC0DD84-8DAC-4123-9DC9-0C2B29C664CE}" type="datetime1">
              <a:rPr lang="nl-NL"/>
              <a:pPr>
                <a:defRPr/>
              </a:pPr>
              <a:t>14-4-2015</a:t>
            </a:fld>
            <a:endParaRPr lang="nl-NL"/>
          </a:p>
        </p:txBody>
      </p:sp>
    </p:spTree>
    <p:extLst>
      <p:ext uri="{BB962C8B-B14F-4D97-AF65-F5344CB8AC3E}">
        <p14:creationId xmlns:p14="http://schemas.microsoft.com/office/powerpoint/2010/main" val="3547320068"/>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Video and capti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8077200" cy="609600"/>
          </a:xfrm>
        </p:spPr>
        <p:txBody>
          <a:bodyPr>
            <a:normAutofit/>
          </a:bodyPr>
          <a:lstStyle>
            <a:lvl1pPr>
              <a:defRPr sz="3200">
                <a:solidFill>
                  <a:schemeClr val="tx1">
                    <a:lumMod val="50000"/>
                    <a:lumOff val="50000"/>
                  </a:schemeClr>
                </a:solidFill>
                <a:latin typeface="Segoe Light"/>
              </a:defRPr>
            </a:lvl1pPr>
          </a:lstStyle>
          <a:p>
            <a:r>
              <a:rPr lang="en-US" smtClean="0"/>
              <a:t>Click to edit Master title style</a:t>
            </a:r>
            <a:endParaRPr lang="en-US" dirty="0"/>
          </a:p>
        </p:txBody>
      </p:sp>
      <p:sp>
        <p:nvSpPr>
          <p:cNvPr id="3" name="Content Placeholder 2"/>
          <p:cNvSpPr>
            <a:spLocks noGrp="1"/>
          </p:cNvSpPr>
          <p:nvPr>
            <p:ph idx="1"/>
          </p:nvPr>
        </p:nvSpPr>
        <p:spPr>
          <a:xfrm>
            <a:off x="1524000" y="990600"/>
            <a:ext cx="5943600" cy="4462272"/>
          </a:xfrm>
        </p:spPr>
        <p:txBody>
          <a:bodyPr/>
          <a:lstStyle>
            <a:lvl1pPr>
              <a:defRPr>
                <a:solidFill>
                  <a:schemeClr val="tx1">
                    <a:lumMod val="85000"/>
                    <a:lumOff val="15000"/>
                  </a:schemeClr>
                </a:solidFill>
                <a:latin typeface="Segoe UI" pitchFamily="34" charset="0"/>
                <a:ea typeface="Segoe UI" pitchFamily="34" charset="0"/>
                <a:cs typeface="Segoe UI" pitchFamily="34" charset="0"/>
              </a:defRPr>
            </a:lvl1pPr>
            <a:lvl2pPr>
              <a:defRPr>
                <a:solidFill>
                  <a:schemeClr val="tx1">
                    <a:lumMod val="85000"/>
                    <a:lumOff val="15000"/>
                  </a:schemeClr>
                </a:solidFill>
                <a:latin typeface="Segoe UI" pitchFamily="34" charset="0"/>
                <a:ea typeface="Segoe UI" pitchFamily="34" charset="0"/>
                <a:cs typeface="Segoe UI" pitchFamily="34" charset="0"/>
              </a:defRPr>
            </a:lvl2pPr>
            <a:lvl3pPr>
              <a:defRPr>
                <a:solidFill>
                  <a:schemeClr val="tx1">
                    <a:lumMod val="85000"/>
                    <a:lumOff val="15000"/>
                  </a:schemeClr>
                </a:solidFill>
                <a:latin typeface="Segoe UI" pitchFamily="34" charset="0"/>
                <a:ea typeface="Segoe UI" pitchFamily="34" charset="0"/>
                <a:cs typeface="Segoe UI" pitchFamily="34" charset="0"/>
              </a:defRPr>
            </a:lvl3pPr>
            <a:lvl4pPr>
              <a:defRPr>
                <a:solidFill>
                  <a:schemeClr val="tx1">
                    <a:lumMod val="85000"/>
                    <a:lumOff val="15000"/>
                  </a:schemeClr>
                </a:solidFill>
                <a:latin typeface="Segoe UI" pitchFamily="34" charset="0"/>
                <a:ea typeface="Segoe UI" pitchFamily="34" charset="0"/>
                <a:cs typeface="Segoe UI" pitchFamily="34" charset="0"/>
              </a:defRPr>
            </a:lvl4pPr>
            <a:lvl5pPr>
              <a:defRPr>
                <a:solidFill>
                  <a:schemeClr val="tx1">
                    <a:lumMod val="85000"/>
                    <a:lumOff val="15000"/>
                  </a:schemeClr>
                </a:solidFill>
                <a:latin typeface="Segoe UI" pitchFamily="34" charset="0"/>
                <a:ea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ext Placeholder 7"/>
          <p:cNvSpPr>
            <a:spLocks noGrp="1"/>
          </p:cNvSpPr>
          <p:nvPr>
            <p:ph type="body" sz="quarter" idx="13"/>
          </p:nvPr>
        </p:nvSpPr>
        <p:spPr>
          <a:xfrm>
            <a:off x="1524000" y="5638800"/>
            <a:ext cx="5943600" cy="533400"/>
          </a:xfrm>
        </p:spPr>
        <p:txBody>
          <a:bodyPr>
            <a:noAutofit/>
          </a:bodyPr>
          <a:lstStyle>
            <a:lvl1pPr marL="0" marR="0" indent="0" algn="l" defTabSz="914400" rtl="0" eaLnBrk="1" fontAlgn="auto" latinLnBrk="0" hangingPunct="1">
              <a:lnSpc>
                <a:spcPct val="100000"/>
              </a:lnSpc>
              <a:spcBef>
                <a:spcPct val="20000"/>
              </a:spcBef>
              <a:spcAft>
                <a:spcPts val="0"/>
              </a:spcAft>
              <a:buClrTx/>
              <a:buSzTx/>
              <a:buFont typeface="Arial" pitchFamily="34" charset="0"/>
              <a:buNone/>
              <a:tabLst/>
              <a:defRPr sz="1400">
                <a:solidFill>
                  <a:schemeClr val="bg1">
                    <a:lumMod val="50000"/>
                  </a:schemeClr>
                </a:solidFill>
                <a:latin typeface="Segoe UI" pitchFamily="34" charset="0"/>
                <a:ea typeface="Segoe UI" pitchFamily="34" charset="0"/>
                <a:cs typeface="Segoe UI" pitchFamily="34" charset="0"/>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smtClean="0"/>
              <a:t>Click to edit Master text styles</a:t>
            </a:r>
          </a:p>
        </p:txBody>
      </p:sp>
      <p:sp>
        <p:nvSpPr>
          <p:cNvPr id="5" name="Date Placeholder 3"/>
          <p:cNvSpPr>
            <a:spLocks noGrp="1"/>
          </p:cNvSpPr>
          <p:nvPr>
            <p:ph type="dt" sz="half" idx="14"/>
          </p:nvPr>
        </p:nvSpPr>
        <p:spPr/>
        <p:txBody>
          <a:bodyPr/>
          <a:lstStyle>
            <a:lvl1pPr>
              <a:defRPr smtClean="0"/>
            </a:lvl1pPr>
          </a:lstStyle>
          <a:p>
            <a:pPr>
              <a:defRPr/>
            </a:pPr>
            <a:fld id="{91F3CE23-27F7-4821-A63B-8EA71C2D6CEA}" type="datetime1">
              <a:rPr lang="en-US"/>
              <a:pPr>
                <a:defRPr/>
              </a:pPr>
              <a:t>4/14/2015</a:t>
            </a:fld>
            <a:endParaRPr lang="en-US"/>
          </a:p>
        </p:txBody>
      </p:sp>
      <p:sp>
        <p:nvSpPr>
          <p:cNvPr id="6" name="Footer Placeholder 4"/>
          <p:cNvSpPr>
            <a:spLocks noGrp="1"/>
          </p:cNvSpPr>
          <p:nvPr>
            <p:ph type="ftr" sz="quarter" idx="15"/>
          </p:nvPr>
        </p:nvSpPr>
        <p:spPr>
          <a:xfrm>
            <a:off x="2590800" y="6356350"/>
            <a:ext cx="3962400" cy="365125"/>
          </a:xfrm>
          <a:prstGeom prst="rect">
            <a:avLst/>
          </a:prstGeom>
        </p:spPr>
        <p:txBody>
          <a:bodyPr/>
          <a:lstStyle>
            <a:lvl1pPr>
              <a:defRPr/>
            </a:lvl1pPr>
          </a:lstStyle>
          <a:p>
            <a:pPr>
              <a:defRPr/>
            </a:pPr>
            <a:r>
              <a:rPr lang="en-US"/>
              <a:t>[Course title]</a:t>
            </a:r>
          </a:p>
        </p:txBody>
      </p:sp>
      <p:sp>
        <p:nvSpPr>
          <p:cNvPr id="7" name="Slide Number Placeholder 5"/>
          <p:cNvSpPr>
            <a:spLocks noGrp="1"/>
          </p:cNvSpPr>
          <p:nvPr>
            <p:ph type="sldNum" sz="quarter" idx="16"/>
          </p:nvPr>
        </p:nvSpPr>
        <p:spPr/>
        <p:txBody>
          <a:bodyPr/>
          <a:lstStyle>
            <a:lvl1pPr>
              <a:defRPr smtClean="0"/>
            </a:lvl1pPr>
          </a:lstStyle>
          <a:p>
            <a:pPr>
              <a:defRPr/>
            </a:pPr>
            <a:fld id="{B71AA2AA-83B6-4E44-ABEB-B8A9D660EDD6}" type="slidenum">
              <a:rPr lang="en-US"/>
              <a:pPr>
                <a:defRPr/>
              </a:pPr>
              <a:t>‹#›</a:t>
            </a:fld>
            <a:endParaRPr lang="en-US"/>
          </a:p>
        </p:txBody>
      </p:sp>
    </p:spTree>
    <p:extLst>
      <p:ext uri="{BB962C8B-B14F-4D97-AF65-F5344CB8AC3E}">
        <p14:creationId xmlns:p14="http://schemas.microsoft.com/office/powerpoint/2010/main" val="2895333574"/>
      </p:ext>
    </p:extLst>
  </p:cSld>
  <p:clrMapOvr>
    <a:masterClrMapping/>
  </p:clrMapOvr>
  <p:transition spd="slow">
    <p:wipe dir="d"/>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Titelmasterformat durch Klicken bearbeiten</a:t>
            </a:r>
            <a:endParaRPr lang="en-GB"/>
          </a:p>
        </p:txBody>
      </p:sp>
      <p:sp>
        <p:nvSpPr>
          <p:cNvPr id="3" name="Unt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smtClean="0"/>
              <a:t>Formatvorlage des Untertitelmasters durch Klicken bearbeiten</a:t>
            </a:r>
            <a:endParaRPr lang="en-GB"/>
          </a:p>
        </p:txBody>
      </p:sp>
      <p:sp>
        <p:nvSpPr>
          <p:cNvPr id="4" name="Rectangle 4"/>
          <p:cNvSpPr>
            <a:spLocks noGrp="1" noChangeArrowheads="1"/>
          </p:cNvSpPr>
          <p:nvPr>
            <p:ph type="dt" sz="half" idx="10"/>
          </p:nvPr>
        </p:nvSpPr>
        <p:spPr>
          <a:ln/>
        </p:spPr>
        <p:txBody>
          <a:bodyPr/>
          <a:lstStyle>
            <a:lvl1pPr>
              <a:defRPr/>
            </a:lvl1pPr>
          </a:lstStyle>
          <a:p>
            <a:pPr>
              <a:defRPr/>
            </a:pPr>
            <a:fld id="{B8474758-D76D-416B-BFE0-CF7464AC6585}" type="datetime1">
              <a:rPr lang="fr-FR"/>
              <a:pPr>
                <a:defRPr/>
              </a:pPr>
              <a:t>14/04/2015</a:t>
            </a:fld>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D57F5293-FDE9-4422-BDE9-E90E1DAFFAB1}" type="slidenum">
              <a:rPr lang="fr-FR"/>
              <a:pPr>
                <a:defRPr/>
              </a:pPr>
              <a:t>‹#›</a:t>
            </a:fld>
            <a:endParaRPr lang="fr-FR"/>
          </a:p>
        </p:txBody>
      </p:sp>
    </p:spTree>
    <p:extLst>
      <p:ext uri="{BB962C8B-B14F-4D97-AF65-F5344CB8AC3E}">
        <p14:creationId xmlns:p14="http://schemas.microsoft.com/office/powerpoint/2010/main" val="26083808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en-GB"/>
          </a:p>
        </p:txBody>
      </p:sp>
      <p:sp>
        <p:nvSpPr>
          <p:cNvPr id="3" name="Inhaltsplatzhalter 2"/>
          <p:cNvSpPr>
            <a:spLocks noGrp="1"/>
          </p:cNvSpPr>
          <p:nvPr>
            <p:ph idx="1"/>
          </p:nvPr>
        </p:nvSpPr>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fld id="{8CE5DC48-ADE2-4B60-805A-647602F8FA87}" type="datetime1">
              <a:rPr lang="fr-FR"/>
              <a:pPr>
                <a:defRPr/>
              </a:pPr>
              <a:t>14/04/2015</a:t>
            </a:fld>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B8540581-87AF-4640-BBE9-1FBB83309442}" type="slidenum">
              <a:rPr lang="fr-FR"/>
              <a:pPr>
                <a:defRPr/>
              </a:pPr>
              <a:t>‹#›</a:t>
            </a:fld>
            <a:endParaRPr lang="fr-FR"/>
          </a:p>
        </p:txBody>
      </p:sp>
    </p:spTree>
    <p:extLst>
      <p:ext uri="{BB962C8B-B14F-4D97-AF65-F5344CB8AC3E}">
        <p14:creationId xmlns:p14="http://schemas.microsoft.com/office/powerpoint/2010/main" val="31877478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en-GB"/>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Textmasterformate durch Klicken bearbeiten</a:t>
            </a:r>
          </a:p>
        </p:txBody>
      </p:sp>
      <p:sp>
        <p:nvSpPr>
          <p:cNvPr id="4" name="Rectangle 4"/>
          <p:cNvSpPr>
            <a:spLocks noGrp="1" noChangeArrowheads="1"/>
          </p:cNvSpPr>
          <p:nvPr>
            <p:ph type="dt" sz="half" idx="10"/>
          </p:nvPr>
        </p:nvSpPr>
        <p:spPr>
          <a:ln/>
        </p:spPr>
        <p:txBody>
          <a:bodyPr/>
          <a:lstStyle>
            <a:lvl1pPr>
              <a:defRPr/>
            </a:lvl1pPr>
          </a:lstStyle>
          <a:p>
            <a:pPr>
              <a:defRPr/>
            </a:pPr>
            <a:fld id="{499F8A1A-F588-4EA7-8719-D0806744BAB8}" type="datetime1">
              <a:rPr lang="fr-FR"/>
              <a:pPr>
                <a:defRPr/>
              </a:pPr>
              <a:t>14/04/2015</a:t>
            </a:fld>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F11D1B26-BE01-41EF-9062-6E42091F8230}" type="slidenum">
              <a:rPr lang="fr-FR"/>
              <a:pPr>
                <a:defRPr/>
              </a:pPr>
              <a:t>‹#›</a:t>
            </a:fld>
            <a:endParaRPr lang="fr-FR"/>
          </a:p>
        </p:txBody>
      </p:sp>
    </p:spTree>
    <p:extLst>
      <p:ext uri="{BB962C8B-B14F-4D97-AF65-F5344CB8AC3E}">
        <p14:creationId xmlns:p14="http://schemas.microsoft.com/office/powerpoint/2010/main" val="10659186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en-GB"/>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GB"/>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GB"/>
          </a:p>
        </p:txBody>
      </p:sp>
      <p:sp>
        <p:nvSpPr>
          <p:cNvPr id="5" name="Rectangle 4"/>
          <p:cNvSpPr>
            <a:spLocks noGrp="1" noChangeArrowheads="1"/>
          </p:cNvSpPr>
          <p:nvPr>
            <p:ph type="dt" sz="half" idx="10"/>
          </p:nvPr>
        </p:nvSpPr>
        <p:spPr>
          <a:ln/>
        </p:spPr>
        <p:txBody>
          <a:bodyPr/>
          <a:lstStyle>
            <a:lvl1pPr>
              <a:defRPr/>
            </a:lvl1pPr>
          </a:lstStyle>
          <a:p>
            <a:pPr>
              <a:defRPr/>
            </a:pPr>
            <a:fld id="{510ED2B0-059C-4548-AAC3-9F0B44D83AE7}" type="datetime1">
              <a:rPr lang="fr-FR"/>
              <a:pPr>
                <a:defRPr/>
              </a:pPr>
              <a:t>14/04/2015</a:t>
            </a:fld>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A750951E-7955-4574-8E27-3AF6CAC0686C}" type="slidenum">
              <a:rPr lang="fr-FR"/>
              <a:pPr>
                <a:defRPr/>
              </a:pPr>
              <a:t>‹#›</a:t>
            </a:fld>
            <a:endParaRPr lang="fr-FR"/>
          </a:p>
        </p:txBody>
      </p:sp>
    </p:spTree>
    <p:extLst>
      <p:ext uri="{BB962C8B-B14F-4D97-AF65-F5344CB8AC3E}">
        <p14:creationId xmlns:p14="http://schemas.microsoft.com/office/powerpoint/2010/main" val="23720624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smtClean="0"/>
              <a:t>Titelmasterformat durch Klicken bearbeiten</a:t>
            </a:r>
            <a:endParaRPr lang="en-GB"/>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GB"/>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GB"/>
          </a:p>
        </p:txBody>
      </p:sp>
      <p:sp>
        <p:nvSpPr>
          <p:cNvPr id="7" name="Rectangle 4"/>
          <p:cNvSpPr>
            <a:spLocks noGrp="1" noChangeArrowheads="1"/>
          </p:cNvSpPr>
          <p:nvPr>
            <p:ph type="dt" sz="half" idx="10"/>
          </p:nvPr>
        </p:nvSpPr>
        <p:spPr>
          <a:ln/>
        </p:spPr>
        <p:txBody>
          <a:bodyPr/>
          <a:lstStyle>
            <a:lvl1pPr>
              <a:defRPr/>
            </a:lvl1pPr>
          </a:lstStyle>
          <a:p>
            <a:pPr>
              <a:defRPr/>
            </a:pPr>
            <a:fld id="{0D429F6D-E1BA-43FF-A06C-1391B2B37C3F}" type="datetime1">
              <a:rPr lang="fr-FR"/>
              <a:pPr>
                <a:defRPr/>
              </a:pPr>
              <a:t>14/04/2015</a:t>
            </a:fld>
            <a:endParaRPr lang="fr-FR"/>
          </a:p>
        </p:txBody>
      </p:sp>
      <p:sp>
        <p:nvSpPr>
          <p:cNvPr id="8" name="Rectangle 5"/>
          <p:cNvSpPr>
            <a:spLocks noGrp="1" noChangeArrowheads="1"/>
          </p:cNvSpPr>
          <p:nvPr>
            <p:ph type="ftr" sz="quarter" idx="11"/>
          </p:nvPr>
        </p:nvSpPr>
        <p:spPr>
          <a:ln/>
        </p:spPr>
        <p:txBody>
          <a:bodyPr/>
          <a:lstStyle>
            <a:lvl1pPr>
              <a:defRPr/>
            </a:lvl1pPr>
          </a:lstStyle>
          <a:p>
            <a:pPr>
              <a:defRPr/>
            </a:pPr>
            <a:endParaRPr lang="fr-FR"/>
          </a:p>
        </p:txBody>
      </p:sp>
      <p:sp>
        <p:nvSpPr>
          <p:cNvPr id="9" name="Rectangle 6"/>
          <p:cNvSpPr>
            <a:spLocks noGrp="1" noChangeArrowheads="1"/>
          </p:cNvSpPr>
          <p:nvPr>
            <p:ph type="sldNum" sz="quarter" idx="12"/>
          </p:nvPr>
        </p:nvSpPr>
        <p:spPr>
          <a:ln/>
        </p:spPr>
        <p:txBody>
          <a:bodyPr/>
          <a:lstStyle>
            <a:lvl1pPr>
              <a:defRPr/>
            </a:lvl1pPr>
          </a:lstStyle>
          <a:p>
            <a:pPr>
              <a:defRPr/>
            </a:pPr>
            <a:fld id="{83FFEDA9-67FF-4929-A7D1-F5E89E1E0B2F}" type="slidenum">
              <a:rPr lang="fr-FR"/>
              <a:pPr>
                <a:defRPr/>
              </a:pPr>
              <a:t>‹#›</a:t>
            </a:fld>
            <a:endParaRPr lang="fr-FR"/>
          </a:p>
        </p:txBody>
      </p:sp>
    </p:spTree>
    <p:extLst>
      <p:ext uri="{BB962C8B-B14F-4D97-AF65-F5344CB8AC3E}">
        <p14:creationId xmlns:p14="http://schemas.microsoft.com/office/powerpoint/2010/main" val="16218220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en-GB"/>
          </a:p>
        </p:txBody>
      </p:sp>
      <p:sp>
        <p:nvSpPr>
          <p:cNvPr id="3" name="Rectangle 4"/>
          <p:cNvSpPr>
            <a:spLocks noGrp="1" noChangeArrowheads="1"/>
          </p:cNvSpPr>
          <p:nvPr>
            <p:ph type="dt" sz="half" idx="10"/>
          </p:nvPr>
        </p:nvSpPr>
        <p:spPr>
          <a:ln/>
        </p:spPr>
        <p:txBody>
          <a:bodyPr/>
          <a:lstStyle>
            <a:lvl1pPr>
              <a:defRPr/>
            </a:lvl1pPr>
          </a:lstStyle>
          <a:p>
            <a:pPr>
              <a:defRPr/>
            </a:pPr>
            <a:fld id="{0F405AE7-9224-44A3-8A5C-515EC40C2F8B}" type="datetime1">
              <a:rPr lang="fr-FR"/>
              <a:pPr>
                <a:defRPr/>
              </a:pPr>
              <a:t>14/04/2015</a:t>
            </a:fld>
            <a:endParaRPr lang="fr-FR"/>
          </a:p>
        </p:txBody>
      </p:sp>
      <p:sp>
        <p:nvSpPr>
          <p:cNvPr id="4" name="Rectangle 5"/>
          <p:cNvSpPr>
            <a:spLocks noGrp="1" noChangeArrowheads="1"/>
          </p:cNvSpPr>
          <p:nvPr>
            <p:ph type="ftr" sz="quarter" idx="11"/>
          </p:nvPr>
        </p:nvSpPr>
        <p:spPr>
          <a:ln/>
        </p:spPr>
        <p:txBody>
          <a:bodyPr/>
          <a:lstStyle>
            <a:lvl1pPr>
              <a:defRPr/>
            </a:lvl1pPr>
          </a:lstStyle>
          <a:p>
            <a:pPr>
              <a:defRPr/>
            </a:pPr>
            <a:endParaRPr lang="fr-FR"/>
          </a:p>
        </p:txBody>
      </p:sp>
      <p:sp>
        <p:nvSpPr>
          <p:cNvPr id="5" name="Rectangle 6"/>
          <p:cNvSpPr>
            <a:spLocks noGrp="1" noChangeArrowheads="1"/>
          </p:cNvSpPr>
          <p:nvPr>
            <p:ph type="sldNum" sz="quarter" idx="12"/>
          </p:nvPr>
        </p:nvSpPr>
        <p:spPr>
          <a:ln/>
        </p:spPr>
        <p:txBody>
          <a:bodyPr/>
          <a:lstStyle>
            <a:lvl1pPr>
              <a:defRPr/>
            </a:lvl1pPr>
          </a:lstStyle>
          <a:p>
            <a:pPr>
              <a:defRPr/>
            </a:pPr>
            <a:fld id="{FFAB248B-43A8-40D4-9FE2-3403E18F3ED8}" type="slidenum">
              <a:rPr lang="fr-FR"/>
              <a:pPr>
                <a:defRPr/>
              </a:pPr>
              <a:t>‹#›</a:t>
            </a:fld>
            <a:endParaRPr lang="fr-FR"/>
          </a:p>
        </p:txBody>
      </p:sp>
    </p:spTree>
    <p:extLst>
      <p:ext uri="{BB962C8B-B14F-4D97-AF65-F5344CB8AC3E}">
        <p14:creationId xmlns:p14="http://schemas.microsoft.com/office/powerpoint/2010/main" val="42298181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D0E2534F-F8E2-4CE1-9FFA-259901FB473D}" type="datetime1">
              <a:rPr lang="fr-FR"/>
              <a:pPr>
                <a:defRPr/>
              </a:pPr>
              <a:t>14/04/2015</a:t>
            </a:fld>
            <a:endParaRPr lang="fr-FR"/>
          </a:p>
        </p:txBody>
      </p:sp>
      <p:sp>
        <p:nvSpPr>
          <p:cNvPr id="3" name="Rectangle 5"/>
          <p:cNvSpPr>
            <a:spLocks noGrp="1" noChangeArrowheads="1"/>
          </p:cNvSpPr>
          <p:nvPr>
            <p:ph type="ftr" sz="quarter" idx="11"/>
          </p:nvPr>
        </p:nvSpPr>
        <p:spPr>
          <a:ln/>
        </p:spPr>
        <p:txBody>
          <a:bodyPr/>
          <a:lstStyle>
            <a:lvl1pPr>
              <a:defRPr/>
            </a:lvl1pPr>
          </a:lstStyle>
          <a:p>
            <a:pPr>
              <a:defRPr/>
            </a:pPr>
            <a:endParaRPr lang="fr-FR"/>
          </a:p>
        </p:txBody>
      </p:sp>
      <p:sp>
        <p:nvSpPr>
          <p:cNvPr id="4" name="Rectangle 6"/>
          <p:cNvSpPr>
            <a:spLocks noGrp="1" noChangeArrowheads="1"/>
          </p:cNvSpPr>
          <p:nvPr>
            <p:ph type="sldNum" sz="quarter" idx="12"/>
          </p:nvPr>
        </p:nvSpPr>
        <p:spPr>
          <a:ln/>
        </p:spPr>
        <p:txBody>
          <a:bodyPr/>
          <a:lstStyle>
            <a:lvl1pPr>
              <a:defRPr/>
            </a:lvl1pPr>
          </a:lstStyle>
          <a:p>
            <a:pPr>
              <a:defRPr/>
            </a:pPr>
            <a:fld id="{4D02DDF7-48FF-4745-B5A3-53E7AA415A10}" type="slidenum">
              <a:rPr lang="fr-FR"/>
              <a:pPr>
                <a:defRPr/>
              </a:pPr>
              <a:t>‹#›</a:t>
            </a:fld>
            <a:endParaRPr lang="fr-FR"/>
          </a:p>
        </p:txBody>
      </p:sp>
    </p:spTree>
    <p:extLst>
      <p:ext uri="{BB962C8B-B14F-4D97-AF65-F5344CB8AC3E}">
        <p14:creationId xmlns:p14="http://schemas.microsoft.com/office/powerpoint/2010/main" val="24304950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en-GB"/>
          </a:p>
        </p:txBody>
      </p:sp>
      <p:sp>
        <p:nvSpPr>
          <p:cNvPr id="3" name="Inhaltsplatzhalter 2"/>
          <p:cNvSpPr>
            <a:spLocks noGrp="1"/>
          </p:cNvSpPr>
          <p:nvPr>
            <p:ph idx="1"/>
          </p:nvPr>
        </p:nvSpPr>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GB"/>
          </a:p>
        </p:txBody>
      </p:sp>
      <p:sp>
        <p:nvSpPr>
          <p:cNvPr id="4" name="Rectangle 7"/>
          <p:cNvSpPr>
            <a:spLocks noGrp="1" noChangeArrowheads="1"/>
          </p:cNvSpPr>
          <p:nvPr>
            <p:ph type="sldNum" sz="quarter" idx="10"/>
          </p:nvPr>
        </p:nvSpPr>
        <p:spPr>
          <a:ln/>
        </p:spPr>
        <p:txBody>
          <a:bodyPr/>
          <a:lstStyle>
            <a:lvl1pPr>
              <a:defRPr/>
            </a:lvl1pPr>
          </a:lstStyle>
          <a:p>
            <a:pPr>
              <a:defRPr/>
            </a:pPr>
            <a:fld id="{9A37639A-5584-4553-991C-04634C8C301C}" type="slidenum">
              <a:rPr lang="nl-NL"/>
              <a:pPr>
                <a:defRPr/>
              </a:pPr>
              <a:t>‹#›</a:t>
            </a:fld>
            <a:endParaRPr lang="nl-NL"/>
          </a:p>
        </p:txBody>
      </p:sp>
      <p:sp>
        <p:nvSpPr>
          <p:cNvPr id="5" name="Rectangle 8"/>
          <p:cNvSpPr>
            <a:spLocks noGrp="1" noChangeArrowheads="1"/>
          </p:cNvSpPr>
          <p:nvPr>
            <p:ph type="dt" sz="half" idx="11"/>
          </p:nvPr>
        </p:nvSpPr>
        <p:spPr>
          <a:ln/>
        </p:spPr>
        <p:txBody>
          <a:bodyPr/>
          <a:lstStyle>
            <a:lvl1pPr>
              <a:defRPr/>
            </a:lvl1pPr>
          </a:lstStyle>
          <a:p>
            <a:pPr>
              <a:defRPr/>
            </a:pPr>
            <a:fld id="{6D6A6F18-9DD1-462B-A83A-8668A089E3F6}" type="datetime1">
              <a:rPr lang="nl-NL"/>
              <a:pPr>
                <a:defRPr/>
              </a:pPr>
              <a:t>14-4-2015</a:t>
            </a:fld>
            <a:endParaRPr lang="nl-NL"/>
          </a:p>
        </p:txBody>
      </p:sp>
    </p:spTree>
    <p:extLst>
      <p:ext uri="{BB962C8B-B14F-4D97-AF65-F5344CB8AC3E}">
        <p14:creationId xmlns:p14="http://schemas.microsoft.com/office/powerpoint/2010/main" val="1960574870"/>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en-GB"/>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GB"/>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Rectangle 4"/>
          <p:cNvSpPr>
            <a:spLocks noGrp="1" noChangeArrowheads="1"/>
          </p:cNvSpPr>
          <p:nvPr>
            <p:ph type="dt" sz="half" idx="10"/>
          </p:nvPr>
        </p:nvSpPr>
        <p:spPr>
          <a:ln/>
        </p:spPr>
        <p:txBody>
          <a:bodyPr/>
          <a:lstStyle>
            <a:lvl1pPr>
              <a:defRPr/>
            </a:lvl1pPr>
          </a:lstStyle>
          <a:p>
            <a:pPr>
              <a:defRPr/>
            </a:pPr>
            <a:fld id="{A10DD3DE-76BB-4456-8465-606271BD6B0C}" type="datetime1">
              <a:rPr lang="fr-FR"/>
              <a:pPr>
                <a:defRPr/>
              </a:pPr>
              <a:t>14/04/2015</a:t>
            </a:fld>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F4B66884-40B3-432E-8978-B66FE3F2AD04}" type="slidenum">
              <a:rPr lang="fr-FR"/>
              <a:pPr>
                <a:defRPr/>
              </a:pPr>
              <a:t>‹#›</a:t>
            </a:fld>
            <a:endParaRPr lang="fr-FR"/>
          </a:p>
        </p:txBody>
      </p:sp>
    </p:spTree>
    <p:extLst>
      <p:ext uri="{BB962C8B-B14F-4D97-AF65-F5344CB8AC3E}">
        <p14:creationId xmlns:p14="http://schemas.microsoft.com/office/powerpoint/2010/main" val="134704563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en-GB"/>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Rectangle 4"/>
          <p:cNvSpPr>
            <a:spLocks noGrp="1" noChangeArrowheads="1"/>
          </p:cNvSpPr>
          <p:nvPr>
            <p:ph type="dt" sz="half" idx="10"/>
          </p:nvPr>
        </p:nvSpPr>
        <p:spPr>
          <a:ln/>
        </p:spPr>
        <p:txBody>
          <a:bodyPr/>
          <a:lstStyle>
            <a:lvl1pPr>
              <a:defRPr/>
            </a:lvl1pPr>
          </a:lstStyle>
          <a:p>
            <a:pPr>
              <a:defRPr/>
            </a:pPr>
            <a:fld id="{2E0198DB-D33C-4F49-882F-AD9C3A1E75B4}" type="datetime1">
              <a:rPr lang="fr-FR"/>
              <a:pPr>
                <a:defRPr/>
              </a:pPr>
              <a:t>14/04/2015</a:t>
            </a:fld>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21B5246E-0F60-4DBC-BBDC-3FB66DFB3B31}" type="slidenum">
              <a:rPr lang="fr-FR"/>
              <a:pPr>
                <a:defRPr/>
              </a:pPr>
              <a:t>‹#›</a:t>
            </a:fld>
            <a:endParaRPr lang="fr-FR"/>
          </a:p>
        </p:txBody>
      </p:sp>
    </p:spTree>
    <p:extLst>
      <p:ext uri="{BB962C8B-B14F-4D97-AF65-F5344CB8AC3E}">
        <p14:creationId xmlns:p14="http://schemas.microsoft.com/office/powerpoint/2010/main" val="250505066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en-GB"/>
          </a:p>
        </p:txBody>
      </p:sp>
      <p:sp>
        <p:nvSpPr>
          <p:cNvPr id="3" name="Vertikaler Textplatzhalter 2"/>
          <p:cNvSpPr>
            <a:spLocks noGrp="1"/>
          </p:cNvSpPr>
          <p:nvPr>
            <p:ph type="body" orient="vert" idx="1"/>
          </p:nvPr>
        </p:nvSpPr>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fld id="{936BD212-227D-4CDB-8549-BEEE68833235}" type="datetime1">
              <a:rPr lang="fr-FR"/>
              <a:pPr>
                <a:defRPr/>
              </a:pPr>
              <a:t>14/04/2015</a:t>
            </a:fld>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CFDE27F9-FD18-4343-A20E-2A5D997A8BF7}" type="slidenum">
              <a:rPr lang="fr-FR"/>
              <a:pPr>
                <a:defRPr/>
              </a:pPr>
              <a:t>‹#›</a:t>
            </a:fld>
            <a:endParaRPr lang="fr-FR"/>
          </a:p>
        </p:txBody>
      </p:sp>
    </p:spTree>
    <p:extLst>
      <p:ext uri="{BB962C8B-B14F-4D97-AF65-F5344CB8AC3E}">
        <p14:creationId xmlns:p14="http://schemas.microsoft.com/office/powerpoint/2010/main" val="131541234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smtClean="0"/>
              <a:t>Titelmasterformat durch Klicken bearbeiten</a:t>
            </a:r>
            <a:endParaRPr lang="en-GB"/>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fld id="{62EDA896-A428-4061-ABBD-0B838B35CB36}" type="datetime1">
              <a:rPr lang="fr-FR"/>
              <a:pPr>
                <a:defRPr/>
              </a:pPr>
              <a:t>14/04/2015</a:t>
            </a:fld>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8A4765A3-CB1D-408B-B2D0-654A26E0D8E3}" type="slidenum">
              <a:rPr lang="fr-FR"/>
              <a:pPr>
                <a:defRPr/>
              </a:pPr>
              <a:t>‹#›</a:t>
            </a:fld>
            <a:endParaRPr lang="fr-FR"/>
          </a:p>
        </p:txBody>
      </p:sp>
    </p:spTree>
    <p:extLst>
      <p:ext uri="{BB962C8B-B14F-4D97-AF65-F5344CB8AC3E}">
        <p14:creationId xmlns:p14="http://schemas.microsoft.com/office/powerpoint/2010/main" val="29961141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en-GB"/>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Textmasterformate durch Klicken bearbeiten</a:t>
            </a:r>
          </a:p>
        </p:txBody>
      </p:sp>
      <p:sp>
        <p:nvSpPr>
          <p:cNvPr id="4" name="Rectangle 7"/>
          <p:cNvSpPr>
            <a:spLocks noGrp="1" noChangeArrowheads="1"/>
          </p:cNvSpPr>
          <p:nvPr>
            <p:ph type="sldNum" sz="quarter" idx="10"/>
          </p:nvPr>
        </p:nvSpPr>
        <p:spPr>
          <a:ln/>
        </p:spPr>
        <p:txBody>
          <a:bodyPr/>
          <a:lstStyle>
            <a:lvl1pPr>
              <a:defRPr/>
            </a:lvl1pPr>
          </a:lstStyle>
          <a:p>
            <a:pPr>
              <a:defRPr/>
            </a:pPr>
            <a:fld id="{75F91D56-ABFF-440B-8855-490DE99B1E9D}" type="slidenum">
              <a:rPr lang="nl-NL"/>
              <a:pPr>
                <a:defRPr/>
              </a:pPr>
              <a:t>‹#›</a:t>
            </a:fld>
            <a:endParaRPr lang="nl-NL"/>
          </a:p>
        </p:txBody>
      </p:sp>
      <p:sp>
        <p:nvSpPr>
          <p:cNvPr id="5" name="Rectangle 8"/>
          <p:cNvSpPr>
            <a:spLocks noGrp="1" noChangeArrowheads="1"/>
          </p:cNvSpPr>
          <p:nvPr>
            <p:ph type="dt" sz="half" idx="11"/>
          </p:nvPr>
        </p:nvSpPr>
        <p:spPr>
          <a:ln/>
        </p:spPr>
        <p:txBody>
          <a:bodyPr/>
          <a:lstStyle>
            <a:lvl1pPr>
              <a:defRPr/>
            </a:lvl1pPr>
          </a:lstStyle>
          <a:p>
            <a:pPr>
              <a:defRPr/>
            </a:pPr>
            <a:fld id="{CFF0F5C8-B464-400D-8E5C-2F948BF0B121}" type="datetime1">
              <a:rPr lang="nl-NL"/>
              <a:pPr>
                <a:defRPr/>
              </a:pPr>
              <a:t>14-4-2015</a:t>
            </a:fld>
            <a:endParaRPr lang="nl-NL"/>
          </a:p>
        </p:txBody>
      </p:sp>
    </p:spTree>
    <p:extLst>
      <p:ext uri="{BB962C8B-B14F-4D97-AF65-F5344CB8AC3E}">
        <p14:creationId xmlns:p14="http://schemas.microsoft.com/office/powerpoint/2010/main" val="2400898228"/>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en-GB"/>
          </a:p>
        </p:txBody>
      </p:sp>
      <p:sp>
        <p:nvSpPr>
          <p:cNvPr id="3" name="Inhaltsplatzhalter 2"/>
          <p:cNvSpPr>
            <a:spLocks noGrp="1"/>
          </p:cNvSpPr>
          <p:nvPr>
            <p:ph sz="half" idx="1"/>
          </p:nvPr>
        </p:nvSpPr>
        <p:spPr>
          <a:xfrm>
            <a:off x="457200" y="1801813"/>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GB"/>
          </a:p>
        </p:txBody>
      </p:sp>
      <p:sp>
        <p:nvSpPr>
          <p:cNvPr id="4" name="Inhaltsplatzhalter 3"/>
          <p:cNvSpPr>
            <a:spLocks noGrp="1"/>
          </p:cNvSpPr>
          <p:nvPr>
            <p:ph sz="half" idx="2"/>
          </p:nvPr>
        </p:nvSpPr>
        <p:spPr>
          <a:xfrm>
            <a:off x="4648200" y="1801813"/>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GB"/>
          </a:p>
        </p:txBody>
      </p:sp>
      <p:sp>
        <p:nvSpPr>
          <p:cNvPr id="5" name="Rectangle 7"/>
          <p:cNvSpPr>
            <a:spLocks noGrp="1" noChangeArrowheads="1"/>
          </p:cNvSpPr>
          <p:nvPr>
            <p:ph type="sldNum" sz="quarter" idx="10"/>
          </p:nvPr>
        </p:nvSpPr>
        <p:spPr>
          <a:ln/>
        </p:spPr>
        <p:txBody>
          <a:bodyPr/>
          <a:lstStyle>
            <a:lvl1pPr>
              <a:defRPr/>
            </a:lvl1pPr>
          </a:lstStyle>
          <a:p>
            <a:pPr>
              <a:defRPr/>
            </a:pPr>
            <a:fld id="{2B2F1602-3BEA-45CD-84B8-4C1D0199CC3B}" type="slidenum">
              <a:rPr lang="nl-NL"/>
              <a:pPr>
                <a:defRPr/>
              </a:pPr>
              <a:t>‹#›</a:t>
            </a:fld>
            <a:endParaRPr lang="nl-NL"/>
          </a:p>
        </p:txBody>
      </p:sp>
      <p:sp>
        <p:nvSpPr>
          <p:cNvPr id="6" name="Rectangle 8"/>
          <p:cNvSpPr>
            <a:spLocks noGrp="1" noChangeArrowheads="1"/>
          </p:cNvSpPr>
          <p:nvPr>
            <p:ph type="dt" sz="half" idx="11"/>
          </p:nvPr>
        </p:nvSpPr>
        <p:spPr>
          <a:ln/>
        </p:spPr>
        <p:txBody>
          <a:bodyPr/>
          <a:lstStyle>
            <a:lvl1pPr>
              <a:defRPr/>
            </a:lvl1pPr>
          </a:lstStyle>
          <a:p>
            <a:pPr>
              <a:defRPr/>
            </a:pPr>
            <a:fld id="{10120360-21EE-4953-987C-B923A14107F5}" type="datetime1">
              <a:rPr lang="nl-NL"/>
              <a:pPr>
                <a:defRPr/>
              </a:pPr>
              <a:t>14-4-2015</a:t>
            </a:fld>
            <a:endParaRPr lang="nl-NL"/>
          </a:p>
        </p:txBody>
      </p:sp>
    </p:spTree>
    <p:extLst>
      <p:ext uri="{BB962C8B-B14F-4D97-AF65-F5344CB8AC3E}">
        <p14:creationId xmlns:p14="http://schemas.microsoft.com/office/powerpoint/2010/main" val="149919836"/>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smtClean="0"/>
              <a:t>Titelmasterformat durch Klicken bearbeiten</a:t>
            </a:r>
            <a:endParaRPr lang="en-GB"/>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GB"/>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GB"/>
          </a:p>
        </p:txBody>
      </p:sp>
      <p:sp>
        <p:nvSpPr>
          <p:cNvPr id="7" name="Rectangle 7"/>
          <p:cNvSpPr>
            <a:spLocks noGrp="1" noChangeArrowheads="1"/>
          </p:cNvSpPr>
          <p:nvPr>
            <p:ph type="sldNum" sz="quarter" idx="10"/>
          </p:nvPr>
        </p:nvSpPr>
        <p:spPr>
          <a:ln/>
        </p:spPr>
        <p:txBody>
          <a:bodyPr/>
          <a:lstStyle>
            <a:lvl1pPr>
              <a:defRPr/>
            </a:lvl1pPr>
          </a:lstStyle>
          <a:p>
            <a:pPr>
              <a:defRPr/>
            </a:pPr>
            <a:fld id="{274C8560-AA11-4C0E-A9C2-46813DBF370C}" type="slidenum">
              <a:rPr lang="nl-NL"/>
              <a:pPr>
                <a:defRPr/>
              </a:pPr>
              <a:t>‹#›</a:t>
            </a:fld>
            <a:endParaRPr lang="nl-NL"/>
          </a:p>
        </p:txBody>
      </p:sp>
      <p:sp>
        <p:nvSpPr>
          <p:cNvPr id="8" name="Rectangle 8"/>
          <p:cNvSpPr>
            <a:spLocks noGrp="1" noChangeArrowheads="1"/>
          </p:cNvSpPr>
          <p:nvPr>
            <p:ph type="dt" sz="half" idx="11"/>
          </p:nvPr>
        </p:nvSpPr>
        <p:spPr>
          <a:ln/>
        </p:spPr>
        <p:txBody>
          <a:bodyPr/>
          <a:lstStyle>
            <a:lvl1pPr>
              <a:defRPr/>
            </a:lvl1pPr>
          </a:lstStyle>
          <a:p>
            <a:pPr>
              <a:defRPr/>
            </a:pPr>
            <a:fld id="{E50DB20A-CE6D-4B57-AD01-9F195DBA7D85}" type="datetime1">
              <a:rPr lang="nl-NL"/>
              <a:pPr>
                <a:defRPr/>
              </a:pPr>
              <a:t>14-4-2015</a:t>
            </a:fld>
            <a:endParaRPr lang="nl-NL"/>
          </a:p>
        </p:txBody>
      </p:sp>
    </p:spTree>
    <p:extLst>
      <p:ext uri="{BB962C8B-B14F-4D97-AF65-F5344CB8AC3E}">
        <p14:creationId xmlns:p14="http://schemas.microsoft.com/office/powerpoint/2010/main" val="4121466648"/>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en-GB"/>
          </a:p>
        </p:txBody>
      </p:sp>
      <p:sp>
        <p:nvSpPr>
          <p:cNvPr id="3" name="Rectangle 7"/>
          <p:cNvSpPr>
            <a:spLocks noGrp="1" noChangeArrowheads="1"/>
          </p:cNvSpPr>
          <p:nvPr>
            <p:ph type="sldNum" sz="quarter" idx="10"/>
          </p:nvPr>
        </p:nvSpPr>
        <p:spPr>
          <a:ln/>
        </p:spPr>
        <p:txBody>
          <a:bodyPr/>
          <a:lstStyle>
            <a:lvl1pPr>
              <a:defRPr/>
            </a:lvl1pPr>
          </a:lstStyle>
          <a:p>
            <a:pPr>
              <a:defRPr/>
            </a:pPr>
            <a:fld id="{2A4D82D5-30A2-46A2-8DA0-59C73B3F7731}" type="slidenum">
              <a:rPr lang="nl-NL"/>
              <a:pPr>
                <a:defRPr/>
              </a:pPr>
              <a:t>‹#›</a:t>
            </a:fld>
            <a:endParaRPr lang="nl-NL"/>
          </a:p>
        </p:txBody>
      </p:sp>
      <p:sp>
        <p:nvSpPr>
          <p:cNvPr id="4" name="Rectangle 8"/>
          <p:cNvSpPr>
            <a:spLocks noGrp="1" noChangeArrowheads="1"/>
          </p:cNvSpPr>
          <p:nvPr>
            <p:ph type="dt" sz="half" idx="11"/>
          </p:nvPr>
        </p:nvSpPr>
        <p:spPr>
          <a:ln/>
        </p:spPr>
        <p:txBody>
          <a:bodyPr/>
          <a:lstStyle>
            <a:lvl1pPr>
              <a:defRPr/>
            </a:lvl1pPr>
          </a:lstStyle>
          <a:p>
            <a:pPr>
              <a:defRPr/>
            </a:pPr>
            <a:fld id="{50E89EED-9F75-4BBB-9E13-765F8FA18AA9}" type="datetime1">
              <a:rPr lang="nl-NL"/>
              <a:pPr>
                <a:defRPr/>
              </a:pPr>
              <a:t>14-4-2015</a:t>
            </a:fld>
            <a:endParaRPr lang="nl-NL"/>
          </a:p>
        </p:txBody>
      </p:sp>
    </p:spTree>
    <p:extLst>
      <p:ext uri="{BB962C8B-B14F-4D97-AF65-F5344CB8AC3E}">
        <p14:creationId xmlns:p14="http://schemas.microsoft.com/office/powerpoint/2010/main" val="2906695716"/>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7"/>
          <p:cNvSpPr>
            <a:spLocks noGrp="1" noChangeArrowheads="1"/>
          </p:cNvSpPr>
          <p:nvPr>
            <p:ph type="sldNum" sz="quarter" idx="10"/>
          </p:nvPr>
        </p:nvSpPr>
        <p:spPr>
          <a:ln/>
        </p:spPr>
        <p:txBody>
          <a:bodyPr/>
          <a:lstStyle>
            <a:lvl1pPr>
              <a:defRPr/>
            </a:lvl1pPr>
          </a:lstStyle>
          <a:p>
            <a:pPr>
              <a:defRPr/>
            </a:pPr>
            <a:fld id="{9F04EE21-A063-460F-ABD9-604EB91318DC}" type="slidenum">
              <a:rPr lang="nl-NL"/>
              <a:pPr>
                <a:defRPr/>
              </a:pPr>
              <a:t>‹#›</a:t>
            </a:fld>
            <a:endParaRPr lang="nl-NL"/>
          </a:p>
        </p:txBody>
      </p:sp>
      <p:sp>
        <p:nvSpPr>
          <p:cNvPr id="3" name="Rectangle 8"/>
          <p:cNvSpPr>
            <a:spLocks noGrp="1" noChangeArrowheads="1"/>
          </p:cNvSpPr>
          <p:nvPr>
            <p:ph type="dt" sz="half" idx="11"/>
          </p:nvPr>
        </p:nvSpPr>
        <p:spPr>
          <a:ln/>
        </p:spPr>
        <p:txBody>
          <a:bodyPr/>
          <a:lstStyle>
            <a:lvl1pPr>
              <a:defRPr/>
            </a:lvl1pPr>
          </a:lstStyle>
          <a:p>
            <a:pPr>
              <a:defRPr/>
            </a:pPr>
            <a:fld id="{D846A51E-DF52-4ADE-88BD-462105466773}" type="datetime1">
              <a:rPr lang="nl-NL"/>
              <a:pPr>
                <a:defRPr/>
              </a:pPr>
              <a:t>14-4-2015</a:t>
            </a:fld>
            <a:endParaRPr lang="nl-NL"/>
          </a:p>
        </p:txBody>
      </p:sp>
    </p:spTree>
    <p:extLst>
      <p:ext uri="{BB962C8B-B14F-4D97-AF65-F5344CB8AC3E}">
        <p14:creationId xmlns:p14="http://schemas.microsoft.com/office/powerpoint/2010/main" val="1732590388"/>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en-GB"/>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GB"/>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Rectangle 7"/>
          <p:cNvSpPr>
            <a:spLocks noGrp="1" noChangeArrowheads="1"/>
          </p:cNvSpPr>
          <p:nvPr>
            <p:ph type="sldNum" sz="quarter" idx="10"/>
          </p:nvPr>
        </p:nvSpPr>
        <p:spPr>
          <a:ln/>
        </p:spPr>
        <p:txBody>
          <a:bodyPr/>
          <a:lstStyle>
            <a:lvl1pPr>
              <a:defRPr/>
            </a:lvl1pPr>
          </a:lstStyle>
          <a:p>
            <a:pPr>
              <a:defRPr/>
            </a:pPr>
            <a:fld id="{F84E5B67-590C-424E-A2B5-C05C1EB5004A}" type="slidenum">
              <a:rPr lang="nl-NL"/>
              <a:pPr>
                <a:defRPr/>
              </a:pPr>
              <a:t>‹#›</a:t>
            </a:fld>
            <a:endParaRPr lang="nl-NL"/>
          </a:p>
        </p:txBody>
      </p:sp>
      <p:sp>
        <p:nvSpPr>
          <p:cNvPr id="6" name="Rectangle 8"/>
          <p:cNvSpPr>
            <a:spLocks noGrp="1" noChangeArrowheads="1"/>
          </p:cNvSpPr>
          <p:nvPr>
            <p:ph type="dt" sz="half" idx="11"/>
          </p:nvPr>
        </p:nvSpPr>
        <p:spPr>
          <a:ln/>
        </p:spPr>
        <p:txBody>
          <a:bodyPr/>
          <a:lstStyle>
            <a:lvl1pPr>
              <a:defRPr/>
            </a:lvl1pPr>
          </a:lstStyle>
          <a:p>
            <a:pPr>
              <a:defRPr/>
            </a:pPr>
            <a:fld id="{3A900FEF-1F33-4E29-B404-5865B961AB7C}" type="datetime1">
              <a:rPr lang="nl-NL"/>
              <a:pPr>
                <a:defRPr/>
              </a:pPr>
              <a:t>14-4-2015</a:t>
            </a:fld>
            <a:endParaRPr lang="nl-NL"/>
          </a:p>
        </p:txBody>
      </p:sp>
    </p:spTree>
    <p:extLst>
      <p:ext uri="{BB962C8B-B14F-4D97-AF65-F5344CB8AC3E}">
        <p14:creationId xmlns:p14="http://schemas.microsoft.com/office/powerpoint/2010/main" val="740429056"/>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en-GB"/>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Rectangle 7"/>
          <p:cNvSpPr>
            <a:spLocks noGrp="1" noChangeArrowheads="1"/>
          </p:cNvSpPr>
          <p:nvPr>
            <p:ph type="sldNum" sz="quarter" idx="10"/>
          </p:nvPr>
        </p:nvSpPr>
        <p:spPr>
          <a:ln/>
        </p:spPr>
        <p:txBody>
          <a:bodyPr/>
          <a:lstStyle>
            <a:lvl1pPr>
              <a:defRPr/>
            </a:lvl1pPr>
          </a:lstStyle>
          <a:p>
            <a:pPr>
              <a:defRPr/>
            </a:pPr>
            <a:fld id="{7B658BEF-25D4-403E-9E1C-B3D379C08B91}" type="slidenum">
              <a:rPr lang="nl-NL"/>
              <a:pPr>
                <a:defRPr/>
              </a:pPr>
              <a:t>‹#›</a:t>
            </a:fld>
            <a:endParaRPr lang="nl-NL"/>
          </a:p>
        </p:txBody>
      </p:sp>
      <p:sp>
        <p:nvSpPr>
          <p:cNvPr id="6" name="Rectangle 8"/>
          <p:cNvSpPr>
            <a:spLocks noGrp="1" noChangeArrowheads="1"/>
          </p:cNvSpPr>
          <p:nvPr>
            <p:ph type="dt" sz="half" idx="11"/>
          </p:nvPr>
        </p:nvSpPr>
        <p:spPr>
          <a:ln/>
        </p:spPr>
        <p:txBody>
          <a:bodyPr/>
          <a:lstStyle>
            <a:lvl1pPr>
              <a:defRPr/>
            </a:lvl1pPr>
          </a:lstStyle>
          <a:p>
            <a:pPr>
              <a:defRPr/>
            </a:pPr>
            <a:fld id="{2349F51A-9B93-4362-ACF8-158FD295B291}" type="datetime1">
              <a:rPr lang="nl-NL"/>
              <a:pPr>
                <a:defRPr/>
              </a:pPr>
              <a:t>14-4-2015</a:t>
            </a:fld>
            <a:endParaRPr lang="nl-NL"/>
          </a:p>
        </p:txBody>
      </p:sp>
    </p:spTree>
    <p:extLst>
      <p:ext uri="{BB962C8B-B14F-4D97-AF65-F5344CB8AC3E}">
        <p14:creationId xmlns:p14="http://schemas.microsoft.com/office/powerpoint/2010/main" val="3674528249"/>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47625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nl-NL" altLang="en-US" smtClean="0"/>
              <a:t>Click to edit Master title style</a:t>
            </a:r>
          </a:p>
        </p:txBody>
      </p:sp>
      <p:sp>
        <p:nvSpPr>
          <p:cNvPr id="1027" name="Rectangle 3"/>
          <p:cNvSpPr>
            <a:spLocks noGrp="1" noChangeArrowheads="1"/>
          </p:cNvSpPr>
          <p:nvPr>
            <p:ph type="body" idx="1"/>
          </p:nvPr>
        </p:nvSpPr>
        <p:spPr bwMode="auto">
          <a:xfrm>
            <a:off x="457200" y="1801813"/>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nl-NL" altLang="en-US" smtClean="0"/>
              <a:t>Click to edit Master text styles</a:t>
            </a:r>
          </a:p>
          <a:p>
            <a:pPr lvl="1"/>
            <a:r>
              <a:rPr lang="nl-NL" altLang="en-US" smtClean="0"/>
              <a:t>Second level</a:t>
            </a:r>
          </a:p>
          <a:p>
            <a:pPr lvl="2"/>
            <a:r>
              <a:rPr lang="nl-NL" altLang="en-US" smtClean="0"/>
              <a:t>Third level</a:t>
            </a:r>
          </a:p>
          <a:p>
            <a:pPr lvl="3"/>
            <a:r>
              <a:rPr lang="nl-NL" altLang="en-US" smtClean="0"/>
              <a:t>Fourth level</a:t>
            </a:r>
          </a:p>
          <a:p>
            <a:pPr lvl="4"/>
            <a:r>
              <a:rPr lang="nl-NL" altLang="en-US" smtClean="0"/>
              <a:t>Fifth level</a:t>
            </a:r>
          </a:p>
        </p:txBody>
      </p:sp>
      <p:sp>
        <p:nvSpPr>
          <p:cNvPr id="1031" name="Rectangle 7"/>
          <p:cNvSpPr>
            <a:spLocks noGrp="1" noChangeArrowheads="1"/>
          </p:cNvSpPr>
          <p:nvPr>
            <p:ph type="sldNum" sz="quarter" idx="4"/>
          </p:nvPr>
        </p:nvSpPr>
        <p:spPr bwMode="auto">
          <a:xfrm>
            <a:off x="8415338" y="6553200"/>
            <a:ext cx="693737" cy="2381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b="1">
                <a:solidFill>
                  <a:schemeClr val="bg1"/>
                </a:solidFill>
              </a:defRPr>
            </a:lvl1pPr>
          </a:lstStyle>
          <a:p>
            <a:pPr>
              <a:defRPr/>
            </a:pPr>
            <a:fld id="{7F61D7D3-8CEE-4062-917E-5CFEB75152E3}" type="slidenum">
              <a:rPr lang="nl-NL"/>
              <a:pPr>
                <a:defRPr/>
              </a:pPr>
              <a:t>‹#›</a:t>
            </a:fld>
            <a:endParaRPr lang="nl-NL"/>
          </a:p>
        </p:txBody>
      </p:sp>
      <p:sp>
        <p:nvSpPr>
          <p:cNvPr id="1032" name="Rectangle 8"/>
          <p:cNvSpPr>
            <a:spLocks noGrp="1" noChangeArrowheads="1"/>
          </p:cNvSpPr>
          <p:nvPr>
            <p:ph type="dt" sz="half" idx="2"/>
          </p:nvPr>
        </p:nvSpPr>
        <p:spPr bwMode="auto">
          <a:xfrm>
            <a:off x="6975475" y="73025"/>
            <a:ext cx="2133600" cy="2603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solidFill>
                  <a:schemeClr val="bg1"/>
                </a:solidFill>
              </a:defRPr>
            </a:lvl1pPr>
          </a:lstStyle>
          <a:p>
            <a:pPr>
              <a:defRPr/>
            </a:pPr>
            <a:fld id="{94FF6DEE-E7D9-4B1C-AD48-E80527AB3B2D}" type="datetime1">
              <a:rPr lang="nl-NL"/>
              <a:pPr>
                <a:defRPr/>
              </a:pPr>
              <a:t>14-4-2015</a:t>
            </a:fld>
            <a:endParaRPr lang="nl-NL"/>
          </a:p>
        </p:txBody>
      </p:sp>
    </p:spTree>
  </p:cSld>
  <p:clrMap bg1="lt1" tx1="dk1" bg2="lt2" tx2="dk2" accent1="accent1" accent2="accent2" accent3="accent3" accent4="accent4" accent5="accent5" accent6="accent6" hlink="hlink" folHlink="folHlink"/>
  <p:sldLayoutIdLst>
    <p:sldLayoutId id="2147485060" r:id="rId1"/>
    <p:sldLayoutId id="2147485039" r:id="rId2"/>
    <p:sldLayoutId id="2147485040" r:id="rId3"/>
    <p:sldLayoutId id="2147485041" r:id="rId4"/>
    <p:sldLayoutId id="2147485042" r:id="rId5"/>
    <p:sldLayoutId id="2147485043" r:id="rId6"/>
    <p:sldLayoutId id="2147485044" r:id="rId7"/>
    <p:sldLayoutId id="2147485045" r:id="rId8"/>
    <p:sldLayoutId id="2147485046" r:id="rId9"/>
    <p:sldLayoutId id="2147485047" r:id="rId10"/>
    <p:sldLayoutId id="2147485048" r:id="rId11"/>
    <p:sldLayoutId id="2147485061" r:id="rId12"/>
  </p:sldLayoutIdLst>
  <p:transition>
    <p:fade/>
  </p:transition>
  <p:hf hdr="0" ftr="0"/>
  <p:txStyles>
    <p:titleStyle>
      <a:lvl1pPr algn="l" rtl="0" eaLnBrk="0" fontAlgn="base" hangingPunct="0">
        <a:spcBef>
          <a:spcPct val="0"/>
        </a:spcBef>
        <a:spcAft>
          <a:spcPct val="0"/>
        </a:spcAft>
        <a:defRPr sz="3200">
          <a:solidFill>
            <a:srgbClr val="028291"/>
          </a:solidFill>
          <a:latin typeface="+mj-lt"/>
          <a:ea typeface="+mj-ea"/>
          <a:cs typeface="+mj-cs"/>
        </a:defRPr>
      </a:lvl1pPr>
      <a:lvl2pPr algn="l" rtl="0" eaLnBrk="0" fontAlgn="base" hangingPunct="0">
        <a:spcBef>
          <a:spcPct val="0"/>
        </a:spcBef>
        <a:spcAft>
          <a:spcPct val="0"/>
        </a:spcAft>
        <a:defRPr sz="3200">
          <a:solidFill>
            <a:srgbClr val="028291"/>
          </a:solidFill>
          <a:latin typeface="Verdana" pitchFamily="34" charset="0"/>
        </a:defRPr>
      </a:lvl2pPr>
      <a:lvl3pPr algn="l" rtl="0" eaLnBrk="0" fontAlgn="base" hangingPunct="0">
        <a:spcBef>
          <a:spcPct val="0"/>
        </a:spcBef>
        <a:spcAft>
          <a:spcPct val="0"/>
        </a:spcAft>
        <a:defRPr sz="3200">
          <a:solidFill>
            <a:srgbClr val="028291"/>
          </a:solidFill>
          <a:latin typeface="Verdana" pitchFamily="34" charset="0"/>
        </a:defRPr>
      </a:lvl3pPr>
      <a:lvl4pPr algn="l" rtl="0" eaLnBrk="0" fontAlgn="base" hangingPunct="0">
        <a:spcBef>
          <a:spcPct val="0"/>
        </a:spcBef>
        <a:spcAft>
          <a:spcPct val="0"/>
        </a:spcAft>
        <a:defRPr sz="3200">
          <a:solidFill>
            <a:srgbClr val="028291"/>
          </a:solidFill>
          <a:latin typeface="Verdana" pitchFamily="34" charset="0"/>
        </a:defRPr>
      </a:lvl4pPr>
      <a:lvl5pPr algn="l" rtl="0" eaLnBrk="0" fontAlgn="base" hangingPunct="0">
        <a:spcBef>
          <a:spcPct val="0"/>
        </a:spcBef>
        <a:spcAft>
          <a:spcPct val="0"/>
        </a:spcAft>
        <a:defRPr sz="3200">
          <a:solidFill>
            <a:srgbClr val="028291"/>
          </a:solidFill>
          <a:latin typeface="Verdana" pitchFamily="34" charset="0"/>
        </a:defRPr>
      </a:lvl5pPr>
      <a:lvl6pPr marL="457200" algn="l" rtl="0" fontAlgn="base">
        <a:spcBef>
          <a:spcPct val="0"/>
        </a:spcBef>
        <a:spcAft>
          <a:spcPct val="0"/>
        </a:spcAft>
        <a:defRPr sz="3200">
          <a:solidFill>
            <a:srgbClr val="028291"/>
          </a:solidFill>
          <a:latin typeface="Verdana" pitchFamily="34" charset="0"/>
        </a:defRPr>
      </a:lvl6pPr>
      <a:lvl7pPr marL="914400" algn="l" rtl="0" fontAlgn="base">
        <a:spcBef>
          <a:spcPct val="0"/>
        </a:spcBef>
        <a:spcAft>
          <a:spcPct val="0"/>
        </a:spcAft>
        <a:defRPr sz="3200">
          <a:solidFill>
            <a:srgbClr val="028291"/>
          </a:solidFill>
          <a:latin typeface="Verdana" pitchFamily="34" charset="0"/>
        </a:defRPr>
      </a:lvl7pPr>
      <a:lvl8pPr marL="1371600" algn="l" rtl="0" fontAlgn="base">
        <a:spcBef>
          <a:spcPct val="0"/>
        </a:spcBef>
        <a:spcAft>
          <a:spcPct val="0"/>
        </a:spcAft>
        <a:defRPr sz="3200">
          <a:solidFill>
            <a:srgbClr val="028291"/>
          </a:solidFill>
          <a:latin typeface="Verdana" pitchFamily="34" charset="0"/>
        </a:defRPr>
      </a:lvl8pPr>
      <a:lvl9pPr marL="1828800" algn="l" rtl="0" fontAlgn="base">
        <a:spcBef>
          <a:spcPct val="0"/>
        </a:spcBef>
        <a:spcAft>
          <a:spcPct val="0"/>
        </a:spcAft>
        <a:defRPr sz="3200">
          <a:solidFill>
            <a:srgbClr val="028291"/>
          </a:solidFill>
          <a:latin typeface="Verdana" pitchFamily="34" charset="0"/>
        </a:defRPr>
      </a:lvl9pPr>
    </p:titleStyle>
    <p:bodyStyle>
      <a:lvl1pPr marL="342900" indent="-342900" algn="l" rtl="0" eaLnBrk="0" fontAlgn="base" hangingPunct="0">
        <a:spcBef>
          <a:spcPct val="20000"/>
        </a:spcBef>
        <a:spcAft>
          <a:spcPct val="0"/>
        </a:spcAft>
        <a:buSzPct val="80000"/>
        <a:buBlip>
          <a:blip r:embed="rId15"/>
        </a:buBlip>
        <a:defRPr sz="2800">
          <a:solidFill>
            <a:srgbClr val="4D4D4D"/>
          </a:solidFill>
          <a:latin typeface="+mn-lt"/>
          <a:ea typeface="+mn-ea"/>
          <a:cs typeface="+mn-cs"/>
        </a:defRPr>
      </a:lvl1pPr>
      <a:lvl2pPr marL="742950" indent="-285750" algn="l" rtl="0" eaLnBrk="0" fontAlgn="base" hangingPunct="0">
        <a:spcBef>
          <a:spcPct val="20000"/>
        </a:spcBef>
        <a:spcAft>
          <a:spcPct val="0"/>
        </a:spcAft>
        <a:buSzPct val="60000"/>
        <a:buBlip>
          <a:blip r:embed="rId15"/>
        </a:buBlip>
        <a:defRPr sz="2800" b="1">
          <a:solidFill>
            <a:srgbClr val="30A09E"/>
          </a:solidFill>
          <a:latin typeface="+mn-lt"/>
        </a:defRPr>
      </a:lvl2pPr>
      <a:lvl3pPr marL="1143000" indent="-228600" algn="l" rtl="0" eaLnBrk="0" fontAlgn="base" hangingPunct="0">
        <a:spcBef>
          <a:spcPct val="20000"/>
        </a:spcBef>
        <a:spcAft>
          <a:spcPct val="0"/>
        </a:spcAft>
        <a:buSzPct val="60000"/>
        <a:buBlip>
          <a:blip r:embed="rId15"/>
        </a:buBlip>
        <a:defRPr sz="2400">
          <a:solidFill>
            <a:srgbClr val="30A09E"/>
          </a:solidFill>
          <a:latin typeface="+mn-lt"/>
        </a:defRPr>
      </a:lvl3pPr>
      <a:lvl4pPr marL="1600200" indent="-228600" algn="l" rtl="0" eaLnBrk="0" fontAlgn="base" hangingPunct="0">
        <a:spcBef>
          <a:spcPct val="20000"/>
        </a:spcBef>
        <a:spcAft>
          <a:spcPct val="0"/>
        </a:spcAft>
        <a:buSzPct val="60000"/>
        <a:buBlip>
          <a:blip r:embed="rId15"/>
        </a:buBlip>
        <a:defRPr sz="2400">
          <a:solidFill>
            <a:srgbClr val="30A09E"/>
          </a:solidFill>
          <a:latin typeface="+mn-lt"/>
        </a:defRPr>
      </a:lvl4pPr>
      <a:lvl5pPr marL="2057400" indent="-228600" algn="l" rtl="0" eaLnBrk="0" fontAlgn="base" hangingPunct="0">
        <a:spcBef>
          <a:spcPct val="20000"/>
        </a:spcBef>
        <a:spcAft>
          <a:spcPct val="0"/>
        </a:spcAft>
        <a:buSzPct val="60000"/>
        <a:buBlip>
          <a:blip r:embed="rId15"/>
        </a:buBlip>
        <a:defRPr sz="2000">
          <a:solidFill>
            <a:srgbClr val="30A09E"/>
          </a:solidFill>
          <a:latin typeface="+mn-lt"/>
        </a:defRPr>
      </a:lvl5pPr>
      <a:lvl6pPr marL="2514600" indent="-228600" algn="l" rtl="0" fontAlgn="base">
        <a:spcBef>
          <a:spcPct val="20000"/>
        </a:spcBef>
        <a:spcAft>
          <a:spcPct val="0"/>
        </a:spcAft>
        <a:buSzPct val="60000"/>
        <a:buBlip>
          <a:blip r:embed="rId15"/>
        </a:buBlip>
        <a:defRPr sz="2000">
          <a:solidFill>
            <a:srgbClr val="30A09E"/>
          </a:solidFill>
          <a:latin typeface="+mn-lt"/>
        </a:defRPr>
      </a:lvl6pPr>
      <a:lvl7pPr marL="2971800" indent="-228600" algn="l" rtl="0" fontAlgn="base">
        <a:spcBef>
          <a:spcPct val="20000"/>
        </a:spcBef>
        <a:spcAft>
          <a:spcPct val="0"/>
        </a:spcAft>
        <a:buSzPct val="60000"/>
        <a:buBlip>
          <a:blip r:embed="rId15"/>
        </a:buBlip>
        <a:defRPr sz="2000">
          <a:solidFill>
            <a:srgbClr val="30A09E"/>
          </a:solidFill>
          <a:latin typeface="+mn-lt"/>
        </a:defRPr>
      </a:lvl7pPr>
      <a:lvl8pPr marL="3429000" indent="-228600" algn="l" rtl="0" fontAlgn="base">
        <a:spcBef>
          <a:spcPct val="20000"/>
        </a:spcBef>
        <a:spcAft>
          <a:spcPct val="0"/>
        </a:spcAft>
        <a:buSzPct val="60000"/>
        <a:buBlip>
          <a:blip r:embed="rId15"/>
        </a:buBlip>
        <a:defRPr sz="2000">
          <a:solidFill>
            <a:srgbClr val="30A09E"/>
          </a:solidFill>
          <a:latin typeface="+mn-lt"/>
        </a:defRPr>
      </a:lvl8pPr>
      <a:lvl9pPr marL="3886200" indent="-228600" algn="l" rtl="0" fontAlgn="base">
        <a:spcBef>
          <a:spcPct val="20000"/>
        </a:spcBef>
        <a:spcAft>
          <a:spcPct val="0"/>
        </a:spcAft>
        <a:buSzPct val="60000"/>
        <a:buBlip>
          <a:blip r:embed="rId15"/>
        </a:buBlip>
        <a:defRPr sz="2000">
          <a:solidFill>
            <a:srgbClr val="30A09E"/>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FR" altLang="en-US" smtClean="0"/>
              <a:t>Cliquez pour modifier le style du titre</a:t>
            </a:r>
          </a:p>
        </p:txBody>
      </p:sp>
      <p:sp>
        <p:nvSpPr>
          <p:cNvPr id="2051"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en-US" smtClean="0"/>
              <a:t>Cliquez pour modifier les styles du texte du masque</a:t>
            </a:r>
          </a:p>
          <a:p>
            <a:pPr lvl="1"/>
            <a:r>
              <a:rPr lang="fr-FR" altLang="en-US" smtClean="0"/>
              <a:t>Deuxième niveau</a:t>
            </a:r>
          </a:p>
          <a:p>
            <a:pPr lvl="2"/>
            <a:r>
              <a:rPr lang="fr-FR" altLang="en-US" smtClean="0"/>
              <a:t>Troisième niveau</a:t>
            </a:r>
          </a:p>
          <a:p>
            <a:pPr lvl="3"/>
            <a:r>
              <a:rPr lang="fr-FR" altLang="en-US" smtClean="0"/>
              <a:t>Quatrième niveau</a:t>
            </a:r>
          </a:p>
          <a:p>
            <a:pPr lvl="4"/>
            <a:r>
              <a:rPr lang="fr-FR" altLang="en-US" smtClean="0"/>
              <a:t>Cinquième niveau</a:t>
            </a:r>
          </a:p>
        </p:txBody>
      </p:sp>
      <p:sp>
        <p:nvSpPr>
          <p:cNvPr id="9933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defRPr>
            </a:lvl1pPr>
          </a:lstStyle>
          <a:p>
            <a:pPr>
              <a:defRPr/>
            </a:pPr>
            <a:fld id="{E3CC10B8-FDE6-44BB-A7CD-1A94E4C4382D}" type="datetime1">
              <a:rPr lang="fr-FR"/>
              <a:pPr>
                <a:defRPr/>
              </a:pPr>
              <a:t>14/04/2015</a:t>
            </a:fld>
            <a:endParaRPr lang="fr-FR"/>
          </a:p>
        </p:txBody>
      </p:sp>
      <p:sp>
        <p:nvSpPr>
          <p:cNvPr id="99333"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defRPr>
            </a:lvl1pPr>
          </a:lstStyle>
          <a:p>
            <a:pPr>
              <a:defRPr/>
            </a:pPr>
            <a:endParaRPr lang="fr-FR"/>
          </a:p>
        </p:txBody>
      </p:sp>
      <p:sp>
        <p:nvSpPr>
          <p:cNvPr id="99334"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n-lt"/>
              </a:defRPr>
            </a:lvl1pPr>
          </a:lstStyle>
          <a:p>
            <a:pPr>
              <a:defRPr/>
            </a:pPr>
            <a:fld id="{B56D20A6-C14B-4333-900D-2ED36D12F1EE}" type="slidenum">
              <a:rPr lang="fr-FR"/>
              <a:pPr>
                <a:defRPr/>
              </a:pPr>
              <a:t>‹#›</a:t>
            </a:fld>
            <a:endParaRPr lang="fr-FR"/>
          </a:p>
        </p:txBody>
      </p:sp>
    </p:spTree>
  </p:cSld>
  <p:clrMap bg1="lt1" tx1="dk1" bg2="lt2" tx2="dk2" accent1="accent1" accent2="accent2" accent3="accent3" accent4="accent4" accent5="accent5" accent6="accent6" hlink="hlink" folHlink="folHlink"/>
  <p:sldLayoutIdLst>
    <p:sldLayoutId id="2147485049" r:id="rId1"/>
    <p:sldLayoutId id="2147485050" r:id="rId2"/>
    <p:sldLayoutId id="2147485051" r:id="rId3"/>
    <p:sldLayoutId id="2147485052" r:id="rId4"/>
    <p:sldLayoutId id="2147485053" r:id="rId5"/>
    <p:sldLayoutId id="2147485054" r:id="rId6"/>
    <p:sldLayoutId id="2147485055" r:id="rId7"/>
    <p:sldLayoutId id="2147485056" r:id="rId8"/>
    <p:sldLayoutId id="2147485057" r:id="rId9"/>
    <p:sldLayoutId id="2147485058" r:id="rId10"/>
    <p:sldLayoutId id="2147485059" r:id="rId11"/>
  </p:sldLayoutIdLst>
  <p:hf hdr="0" ftr="0"/>
  <p:txStyles>
    <p:titleStyle>
      <a:lvl1pPr algn="ctr" rtl="0" eaLnBrk="0" fontAlgn="base" hangingPunct="0">
        <a:spcBef>
          <a:spcPct val="0"/>
        </a:spcBef>
        <a:spcAft>
          <a:spcPct val="0"/>
        </a:spcAft>
        <a:defRPr sz="3200">
          <a:solidFill>
            <a:schemeClr val="tx2"/>
          </a:solidFill>
          <a:latin typeface="+mj-lt"/>
          <a:ea typeface="+mj-ea"/>
          <a:cs typeface="+mj-cs"/>
        </a:defRPr>
      </a:lvl1pPr>
      <a:lvl2pPr algn="ctr" rtl="0" eaLnBrk="0" fontAlgn="base" hangingPunct="0">
        <a:spcBef>
          <a:spcPct val="0"/>
        </a:spcBef>
        <a:spcAft>
          <a:spcPct val="0"/>
        </a:spcAft>
        <a:defRPr sz="3200">
          <a:solidFill>
            <a:schemeClr val="tx2"/>
          </a:solidFill>
          <a:latin typeface="Verdana" pitchFamily="34" charset="0"/>
        </a:defRPr>
      </a:lvl2pPr>
      <a:lvl3pPr algn="ctr" rtl="0" eaLnBrk="0" fontAlgn="base" hangingPunct="0">
        <a:spcBef>
          <a:spcPct val="0"/>
        </a:spcBef>
        <a:spcAft>
          <a:spcPct val="0"/>
        </a:spcAft>
        <a:defRPr sz="3200">
          <a:solidFill>
            <a:schemeClr val="tx2"/>
          </a:solidFill>
          <a:latin typeface="Verdana" pitchFamily="34" charset="0"/>
        </a:defRPr>
      </a:lvl3pPr>
      <a:lvl4pPr algn="ctr" rtl="0" eaLnBrk="0" fontAlgn="base" hangingPunct="0">
        <a:spcBef>
          <a:spcPct val="0"/>
        </a:spcBef>
        <a:spcAft>
          <a:spcPct val="0"/>
        </a:spcAft>
        <a:defRPr sz="3200">
          <a:solidFill>
            <a:schemeClr val="tx2"/>
          </a:solidFill>
          <a:latin typeface="Verdana" pitchFamily="34" charset="0"/>
        </a:defRPr>
      </a:lvl4pPr>
      <a:lvl5pPr algn="ctr" rtl="0" eaLnBrk="0" fontAlgn="base" hangingPunct="0">
        <a:spcBef>
          <a:spcPct val="0"/>
        </a:spcBef>
        <a:spcAft>
          <a:spcPct val="0"/>
        </a:spcAft>
        <a:defRPr sz="3200">
          <a:solidFill>
            <a:schemeClr val="tx2"/>
          </a:solidFill>
          <a:latin typeface="Verdana" pitchFamily="34" charset="0"/>
        </a:defRPr>
      </a:lvl5pPr>
      <a:lvl6pPr marL="457200" algn="ctr" rtl="0" fontAlgn="base">
        <a:spcBef>
          <a:spcPct val="0"/>
        </a:spcBef>
        <a:spcAft>
          <a:spcPct val="0"/>
        </a:spcAft>
        <a:defRPr sz="3200">
          <a:solidFill>
            <a:schemeClr val="tx2"/>
          </a:solidFill>
          <a:latin typeface="Verdana" pitchFamily="34" charset="0"/>
        </a:defRPr>
      </a:lvl6pPr>
      <a:lvl7pPr marL="914400" algn="ctr" rtl="0" fontAlgn="base">
        <a:spcBef>
          <a:spcPct val="0"/>
        </a:spcBef>
        <a:spcAft>
          <a:spcPct val="0"/>
        </a:spcAft>
        <a:defRPr sz="3200">
          <a:solidFill>
            <a:schemeClr val="tx2"/>
          </a:solidFill>
          <a:latin typeface="Verdana" pitchFamily="34" charset="0"/>
        </a:defRPr>
      </a:lvl7pPr>
      <a:lvl8pPr marL="1371600" algn="ctr" rtl="0" fontAlgn="base">
        <a:spcBef>
          <a:spcPct val="0"/>
        </a:spcBef>
        <a:spcAft>
          <a:spcPct val="0"/>
        </a:spcAft>
        <a:defRPr sz="3200">
          <a:solidFill>
            <a:schemeClr val="tx2"/>
          </a:solidFill>
          <a:latin typeface="Verdana" pitchFamily="34" charset="0"/>
        </a:defRPr>
      </a:lvl8pPr>
      <a:lvl9pPr marL="1828800" algn="ctr" rtl="0" fontAlgn="base">
        <a:spcBef>
          <a:spcPct val="0"/>
        </a:spcBef>
        <a:spcAft>
          <a:spcPct val="0"/>
        </a:spcAft>
        <a:defRPr sz="3200">
          <a:solidFill>
            <a:schemeClr val="tx2"/>
          </a:solidFill>
          <a:latin typeface="Verdana"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3" Type="http://schemas.openxmlformats.org/officeDocument/2006/relationships/tags" Target="../tags/tag11.xml"/><Relationship Id="rId18" Type="http://schemas.openxmlformats.org/officeDocument/2006/relationships/tags" Target="../tags/tag16.xml"/><Relationship Id="rId26" Type="http://schemas.openxmlformats.org/officeDocument/2006/relationships/tags" Target="../tags/tag24.xml"/><Relationship Id="rId39" Type="http://schemas.openxmlformats.org/officeDocument/2006/relationships/tags" Target="../tags/tag37.xml"/><Relationship Id="rId21" Type="http://schemas.openxmlformats.org/officeDocument/2006/relationships/tags" Target="../tags/tag19.xml"/><Relationship Id="rId34" Type="http://schemas.openxmlformats.org/officeDocument/2006/relationships/tags" Target="../tags/tag32.xml"/><Relationship Id="rId42" Type="http://schemas.openxmlformats.org/officeDocument/2006/relationships/tags" Target="../tags/tag40.xml"/><Relationship Id="rId47" Type="http://schemas.openxmlformats.org/officeDocument/2006/relationships/tags" Target="../tags/tag45.xml"/><Relationship Id="rId50" Type="http://schemas.openxmlformats.org/officeDocument/2006/relationships/tags" Target="../tags/tag48.xml"/><Relationship Id="rId55" Type="http://schemas.openxmlformats.org/officeDocument/2006/relationships/tags" Target="../tags/tag53.xml"/><Relationship Id="rId7" Type="http://schemas.openxmlformats.org/officeDocument/2006/relationships/tags" Target="../tags/tag5.xml"/><Relationship Id="rId12" Type="http://schemas.openxmlformats.org/officeDocument/2006/relationships/tags" Target="../tags/tag10.xml"/><Relationship Id="rId17" Type="http://schemas.openxmlformats.org/officeDocument/2006/relationships/tags" Target="../tags/tag15.xml"/><Relationship Id="rId25" Type="http://schemas.openxmlformats.org/officeDocument/2006/relationships/tags" Target="../tags/tag23.xml"/><Relationship Id="rId33" Type="http://schemas.openxmlformats.org/officeDocument/2006/relationships/tags" Target="../tags/tag31.xml"/><Relationship Id="rId38" Type="http://schemas.openxmlformats.org/officeDocument/2006/relationships/tags" Target="../tags/tag36.xml"/><Relationship Id="rId46" Type="http://schemas.openxmlformats.org/officeDocument/2006/relationships/tags" Target="../tags/tag44.xml"/><Relationship Id="rId59" Type="http://schemas.openxmlformats.org/officeDocument/2006/relationships/image" Target="../media/image9.png"/><Relationship Id="rId2" Type="http://schemas.openxmlformats.org/officeDocument/2006/relationships/video" Target="../media/media1.wmv"/><Relationship Id="rId16" Type="http://schemas.openxmlformats.org/officeDocument/2006/relationships/tags" Target="../tags/tag14.xml"/><Relationship Id="rId20" Type="http://schemas.openxmlformats.org/officeDocument/2006/relationships/tags" Target="../tags/tag18.xml"/><Relationship Id="rId29" Type="http://schemas.openxmlformats.org/officeDocument/2006/relationships/tags" Target="../tags/tag27.xml"/><Relationship Id="rId41" Type="http://schemas.openxmlformats.org/officeDocument/2006/relationships/tags" Target="../tags/tag39.xml"/><Relationship Id="rId54" Type="http://schemas.openxmlformats.org/officeDocument/2006/relationships/tags" Target="../tags/tag52.xml"/><Relationship Id="rId1" Type="http://schemas.microsoft.com/office/2007/relationships/media" Target="../media/media1.wmv"/><Relationship Id="rId6" Type="http://schemas.openxmlformats.org/officeDocument/2006/relationships/tags" Target="../tags/tag4.xml"/><Relationship Id="rId11" Type="http://schemas.openxmlformats.org/officeDocument/2006/relationships/tags" Target="../tags/tag9.xml"/><Relationship Id="rId24" Type="http://schemas.openxmlformats.org/officeDocument/2006/relationships/tags" Target="../tags/tag22.xml"/><Relationship Id="rId32" Type="http://schemas.openxmlformats.org/officeDocument/2006/relationships/tags" Target="../tags/tag30.xml"/><Relationship Id="rId37" Type="http://schemas.openxmlformats.org/officeDocument/2006/relationships/tags" Target="../tags/tag35.xml"/><Relationship Id="rId40" Type="http://schemas.openxmlformats.org/officeDocument/2006/relationships/tags" Target="../tags/tag38.xml"/><Relationship Id="rId45" Type="http://schemas.openxmlformats.org/officeDocument/2006/relationships/tags" Target="../tags/tag43.xml"/><Relationship Id="rId53" Type="http://schemas.openxmlformats.org/officeDocument/2006/relationships/tags" Target="../tags/tag51.xml"/><Relationship Id="rId58" Type="http://schemas.openxmlformats.org/officeDocument/2006/relationships/notesSlide" Target="../notesSlides/notesSlide2.xml"/><Relationship Id="rId5" Type="http://schemas.openxmlformats.org/officeDocument/2006/relationships/tags" Target="../tags/tag3.xml"/><Relationship Id="rId15" Type="http://schemas.openxmlformats.org/officeDocument/2006/relationships/tags" Target="../tags/tag13.xml"/><Relationship Id="rId23" Type="http://schemas.openxmlformats.org/officeDocument/2006/relationships/tags" Target="../tags/tag21.xml"/><Relationship Id="rId28" Type="http://schemas.openxmlformats.org/officeDocument/2006/relationships/tags" Target="../tags/tag26.xml"/><Relationship Id="rId36" Type="http://schemas.openxmlformats.org/officeDocument/2006/relationships/tags" Target="../tags/tag34.xml"/><Relationship Id="rId49" Type="http://schemas.openxmlformats.org/officeDocument/2006/relationships/tags" Target="../tags/tag47.xml"/><Relationship Id="rId57" Type="http://schemas.openxmlformats.org/officeDocument/2006/relationships/slideLayout" Target="../slideLayouts/slideLayout12.xml"/><Relationship Id="rId10" Type="http://schemas.openxmlformats.org/officeDocument/2006/relationships/tags" Target="../tags/tag8.xml"/><Relationship Id="rId19" Type="http://schemas.openxmlformats.org/officeDocument/2006/relationships/tags" Target="../tags/tag17.xml"/><Relationship Id="rId31" Type="http://schemas.openxmlformats.org/officeDocument/2006/relationships/tags" Target="../tags/tag29.xml"/><Relationship Id="rId44" Type="http://schemas.openxmlformats.org/officeDocument/2006/relationships/tags" Target="../tags/tag42.xml"/><Relationship Id="rId52" Type="http://schemas.openxmlformats.org/officeDocument/2006/relationships/tags" Target="../tags/tag50.xml"/><Relationship Id="rId4" Type="http://schemas.openxmlformats.org/officeDocument/2006/relationships/tags" Target="../tags/tag2.xml"/><Relationship Id="rId9" Type="http://schemas.openxmlformats.org/officeDocument/2006/relationships/tags" Target="../tags/tag7.xml"/><Relationship Id="rId14" Type="http://schemas.openxmlformats.org/officeDocument/2006/relationships/tags" Target="../tags/tag12.xml"/><Relationship Id="rId22" Type="http://schemas.openxmlformats.org/officeDocument/2006/relationships/tags" Target="../tags/tag20.xml"/><Relationship Id="rId27" Type="http://schemas.openxmlformats.org/officeDocument/2006/relationships/tags" Target="../tags/tag25.xml"/><Relationship Id="rId30" Type="http://schemas.openxmlformats.org/officeDocument/2006/relationships/tags" Target="../tags/tag28.xml"/><Relationship Id="rId35" Type="http://schemas.openxmlformats.org/officeDocument/2006/relationships/tags" Target="../tags/tag33.xml"/><Relationship Id="rId43" Type="http://schemas.openxmlformats.org/officeDocument/2006/relationships/tags" Target="../tags/tag41.xml"/><Relationship Id="rId48" Type="http://schemas.openxmlformats.org/officeDocument/2006/relationships/tags" Target="../tags/tag46.xml"/><Relationship Id="rId56" Type="http://schemas.openxmlformats.org/officeDocument/2006/relationships/tags" Target="../tags/tag54.xml"/><Relationship Id="rId8" Type="http://schemas.openxmlformats.org/officeDocument/2006/relationships/tags" Target="../tags/tag6.xml"/><Relationship Id="rId51" Type="http://schemas.openxmlformats.org/officeDocument/2006/relationships/tags" Target="../tags/tag49.xml"/><Relationship Id="rId3" Type="http://schemas.openxmlformats.org/officeDocument/2006/relationships/tags" Target="../tags/tag1.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mailto:houriet.lefebvre@fefco.org"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hyperlink" Target="mailto:houriet.lefebvre@fefco.org" TargetMode="External"/><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diagramLayout" Target="../diagrams/layout1.xml"/><Relationship Id="rId7" Type="http://schemas.openxmlformats.org/officeDocument/2006/relationships/image" Target="../media/image2.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0"/>
          <p:cNvSpPr>
            <a:spLocks noGrp="1"/>
          </p:cNvSpPr>
          <p:nvPr>
            <p:ph type="ctrTitle" idx="4294967295"/>
          </p:nvPr>
        </p:nvSpPr>
        <p:spPr>
          <a:xfrm>
            <a:off x="358775" y="1196975"/>
            <a:ext cx="8677275" cy="1844675"/>
          </a:xfrm>
        </p:spPr>
        <p:txBody>
          <a:bodyPr anchor="b"/>
          <a:lstStyle/>
          <a:p>
            <a:pPr algn="r" eaLnBrk="1" hangingPunct="1"/>
            <a:r>
              <a:rPr lang="en-GB" altLang="en-US" smtClean="0"/>
              <a:t/>
            </a:r>
            <a:br>
              <a:rPr lang="en-GB" altLang="en-US" smtClean="0"/>
            </a:br>
            <a:r>
              <a:rPr lang="en-GB" altLang="en-US" b="1" smtClean="0">
                <a:solidFill>
                  <a:schemeClr val="tx1"/>
                </a:solidFill>
              </a:rPr>
              <a:t>Guidelines for Spotlights </a:t>
            </a:r>
            <a:r>
              <a:rPr lang="en-GB" altLang="en-US" smtClean="0">
                <a:solidFill>
                  <a:schemeClr val="tx1"/>
                </a:solidFill>
              </a:rPr>
              <a:t/>
            </a:r>
            <a:br>
              <a:rPr lang="en-GB" altLang="en-US" smtClean="0">
                <a:solidFill>
                  <a:schemeClr val="tx1"/>
                </a:solidFill>
              </a:rPr>
            </a:br>
            <a:r>
              <a:rPr lang="en-GB" altLang="en-US" sz="2400" smtClean="0">
                <a:solidFill>
                  <a:schemeClr val="tx1"/>
                </a:solidFill>
              </a:rPr>
              <a:t>Rules </a:t>
            </a:r>
            <a:br>
              <a:rPr lang="en-GB" altLang="en-US" sz="2400" smtClean="0">
                <a:solidFill>
                  <a:schemeClr val="tx1"/>
                </a:solidFill>
              </a:rPr>
            </a:br>
            <a:r>
              <a:rPr lang="en-GB" altLang="en-US" sz="2400" smtClean="0">
                <a:solidFill>
                  <a:schemeClr val="tx1"/>
                </a:solidFill>
              </a:rPr>
              <a:t>How to embed a video in a PowerPoint Presentation</a:t>
            </a:r>
            <a:r>
              <a:rPr lang="en-GB" altLang="en-US" smtClean="0">
                <a:solidFill>
                  <a:schemeClr val="tx1"/>
                </a:solidFill>
              </a:rPr>
              <a:t/>
            </a:r>
            <a:br>
              <a:rPr lang="en-GB" altLang="en-US" smtClean="0">
                <a:solidFill>
                  <a:schemeClr val="tx1"/>
                </a:solidFill>
              </a:rPr>
            </a:br>
            <a:endParaRPr lang="en-GB" altLang="en-US" smtClean="0">
              <a:solidFill>
                <a:schemeClr val="tx1"/>
              </a:solidFill>
            </a:endParaRPr>
          </a:p>
        </p:txBody>
      </p:sp>
      <p:sp>
        <p:nvSpPr>
          <p:cNvPr id="5123" name="Rectangle 3"/>
          <p:cNvSpPr>
            <a:spLocks noGrp="1" noChangeArrowheads="1"/>
          </p:cNvSpPr>
          <p:nvPr>
            <p:ph type="subTitle" idx="4294967295"/>
          </p:nvPr>
        </p:nvSpPr>
        <p:spPr>
          <a:xfrm>
            <a:off x="179388" y="3357563"/>
            <a:ext cx="8785225" cy="1584325"/>
          </a:xfrm>
        </p:spPr>
        <p:txBody>
          <a:bodyPr/>
          <a:lstStyle/>
          <a:p>
            <a:pPr marL="0" indent="0" eaLnBrk="1" hangingPunct="1">
              <a:buFontTx/>
              <a:buNone/>
            </a:pPr>
            <a:endParaRPr lang="en-US" altLang="en-US" sz="2000" smtClean="0">
              <a:solidFill>
                <a:schemeClr val="bg2"/>
              </a:solidFill>
            </a:endParaRPr>
          </a:p>
        </p:txBody>
      </p:sp>
      <p:sp>
        <p:nvSpPr>
          <p:cNvPr id="5124" name="Rectangle 7"/>
          <p:cNvSpPr txBox="1">
            <a:spLocks noGrp="1" noChangeArrowheads="1"/>
          </p:cNvSpPr>
          <p:nvPr/>
        </p:nvSpPr>
        <p:spPr bwMode="auto">
          <a:xfrm>
            <a:off x="6835775" y="5135563"/>
            <a:ext cx="2133600"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SzPct val="80000"/>
              <a:buBlip>
                <a:blip r:embed="rId3"/>
              </a:buBlip>
              <a:defRPr sz="2800">
                <a:solidFill>
                  <a:srgbClr val="4D4D4D"/>
                </a:solidFill>
                <a:latin typeface="Verdana" pitchFamily="34" charset="0"/>
              </a:defRPr>
            </a:lvl1pPr>
            <a:lvl2pPr marL="742950" indent="-285750" eaLnBrk="0" hangingPunct="0">
              <a:spcBef>
                <a:spcPct val="20000"/>
              </a:spcBef>
              <a:buSzPct val="60000"/>
              <a:buBlip>
                <a:blip r:embed="rId3"/>
              </a:buBlip>
              <a:defRPr sz="2800" b="1">
                <a:solidFill>
                  <a:srgbClr val="30A09E"/>
                </a:solidFill>
                <a:latin typeface="Verdana" pitchFamily="34" charset="0"/>
              </a:defRPr>
            </a:lvl2pPr>
            <a:lvl3pPr marL="1143000" indent="-228600" eaLnBrk="0" hangingPunct="0">
              <a:spcBef>
                <a:spcPct val="20000"/>
              </a:spcBef>
              <a:buSzPct val="60000"/>
              <a:buBlip>
                <a:blip r:embed="rId3"/>
              </a:buBlip>
              <a:defRPr sz="2400">
                <a:solidFill>
                  <a:srgbClr val="30A09E"/>
                </a:solidFill>
                <a:latin typeface="Verdana" pitchFamily="34" charset="0"/>
              </a:defRPr>
            </a:lvl3pPr>
            <a:lvl4pPr marL="1600200" indent="-228600" eaLnBrk="0" hangingPunct="0">
              <a:spcBef>
                <a:spcPct val="20000"/>
              </a:spcBef>
              <a:buSzPct val="60000"/>
              <a:buBlip>
                <a:blip r:embed="rId3"/>
              </a:buBlip>
              <a:defRPr sz="2400">
                <a:solidFill>
                  <a:srgbClr val="30A09E"/>
                </a:solidFill>
                <a:latin typeface="Verdana" pitchFamily="34" charset="0"/>
              </a:defRPr>
            </a:lvl4pPr>
            <a:lvl5pPr marL="2057400" indent="-228600" eaLnBrk="0" hangingPunct="0">
              <a:spcBef>
                <a:spcPct val="20000"/>
              </a:spcBef>
              <a:buSzPct val="60000"/>
              <a:buBlip>
                <a:blip r:embed="rId3"/>
              </a:buBlip>
              <a:defRPr sz="2000">
                <a:solidFill>
                  <a:srgbClr val="30A09E"/>
                </a:solidFill>
                <a:latin typeface="Verdana" pitchFamily="34" charset="0"/>
              </a:defRPr>
            </a:lvl5pPr>
            <a:lvl6pPr marL="2514600" indent="-228600" eaLnBrk="0" fontAlgn="base" hangingPunct="0">
              <a:spcBef>
                <a:spcPct val="20000"/>
              </a:spcBef>
              <a:spcAft>
                <a:spcPct val="0"/>
              </a:spcAft>
              <a:buSzPct val="60000"/>
              <a:buBlip>
                <a:blip r:embed="rId3"/>
              </a:buBlip>
              <a:defRPr sz="2000">
                <a:solidFill>
                  <a:srgbClr val="30A09E"/>
                </a:solidFill>
                <a:latin typeface="Verdana" pitchFamily="34" charset="0"/>
              </a:defRPr>
            </a:lvl6pPr>
            <a:lvl7pPr marL="2971800" indent="-228600" eaLnBrk="0" fontAlgn="base" hangingPunct="0">
              <a:spcBef>
                <a:spcPct val="20000"/>
              </a:spcBef>
              <a:spcAft>
                <a:spcPct val="0"/>
              </a:spcAft>
              <a:buSzPct val="60000"/>
              <a:buBlip>
                <a:blip r:embed="rId3"/>
              </a:buBlip>
              <a:defRPr sz="2000">
                <a:solidFill>
                  <a:srgbClr val="30A09E"/>
                </a:solidFill>
                <a:latin typeface="Verdana" pitchFamily="34" charset="0"/>
              </a:defRPr>
            </a:lvl7pPr>
            <a:lvl8pPr marL="3429000" indent="-228600" eaLnBrk="0" fontAlgn="base" hangingPunct="0">
              <a:spcBef>
                <a:spcPct val="20000"/>
              </a:spcBef>
              <a:spcAft>
                <a:spcPct val="0"/>
              </a:spcAft>
              <a:buSzPct val="60000"/>
              <a:buBlip>
                <a:blip r:embed="rId3"/>
              </a:buBlip>
              <a:defRPr sz="2000">
                <a:solidFill>
                  <a:srgbClr val="30A09E"/>
                </a:solidFill>
                <a:latin typeface="Verdana" pitchFamily="34" charset="0"/>
              </a:defRPr>
            </a:lvl8pPr>
            <a:lvl9pPr marL="3886200" indent="-228600" eaLnBrk="0" fontAlgn="base" hangingPunct="0">
              <a:spcBef>
                <a:spcPct val="20000"/>
              </a:spcBef>
              <a:spcAft>
                <a:spcPct val="0"/>
              </a:spcAft>
              <a:buSzPct val="60000"/>
              <a:buBlip>
                <a:blip r:embed="rId3"/>
              </a:buBlip>
              <a:defRPr sz="2000">
                <a:solidFill>
                  <a:srgbClr val="30A09E"/>
                </a:solidFill>
                <a:latin typeface="Verdana" pitchFamily="34" charset="0"/>
              </a:defRPr>
            </a:lvl9pPr>
          </a:lstStyle>
          <a:p>
            <a:pPr algn="r" eaLnBrk="1" hangingPunct="1">
              <a:spcBef>
                <a:spcPct val="0"/>
              </a:spcBef>
              <a:buSzTx/>
              <a:buFontTx/>
              <a:buNone/>
            </a:pPr>
            <a:fld id="{DFE164BB-3ED7-4321-BD7A-33FF282EFA16}" type="datetime1">
              <a:rPr lang="nl-NL" altLang="en-US" sz="1400">
                <a:solidFill>
                  <a:srgbClr val="30A09E"/>
                </a:solidFill>
              </a:rPr>
              <a:pPr algn="r" eaLnBrk="1" hangingPunct="1">
                <a:spcBef>
                  <a:spcPct val="0"/>
                </a:spcBef>
                <a:buSzTx/>
                <a:buFontTx/>
                <a:buNone/>
              </a:pPr>
              <a:t>14-4-2015</a:t>
            </a:fld>
            <a:endParaRPr lang="nl-NL" altLang="en-US" sz="1400">
              <a:solidFill>
                <a:srgbClr val="30A09E"/>
              </a:solidFill>
            </a:endParaRPr>
          </a:p>
        </p:txBody>
      </p:sp>
      <p:sp>
        <p:nvSpPr>
          <p:cNvPr id="5125" name="Rectangle 8"/>
          <p:cNvSpPr txBox="1">
            <a:spLocks noGrp="1" noChangeArrowheads="1"/>
          </p:cNvSpPr>
          <p:nvPr/>
        </p:nvSpPr>
        <p:spPr bwMode="auto">
          <a:xfrm>
            <a:off x="8415338" y="6553200"/>
            <a:ext cx="693737"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SzPct val="80000"/>
              <a:buBlip>
                <a:blip r:embed="rId3"/>
              </a:buBlip>
              <a:defRPr sz="2800">
                <a:solidFill>
                  <a:srgbClr val="4D4D4D"/>
                </a:solidFill>
                <a:latin typeface="Verdana" pitchFamily="34" charset="0"/>
              </a:defRPr>
            </a:lvl1pPr>
            <a:lvl2pPr marL="742950" indent="-285750" eaLnBrk="0" hangingPunct="0">
              <a:spcBef>
                <a:spcPct val="20000"/>
              </a:spcBef>
              <a:buSzPct val="60000"/>
              <a:buBlip>
                <a:blip r:embed="rId3"/>
              </a:buBlip>
              <a:defRPr sz="2800" b="1">
                <a:solidFill>
                  <a:srgbClr val="30A09E"/>
                </a:solidFill>
                <a:latin typeface="Verdana" pitchFamily="34" charset="0"/>
              </a:defRPr>
            </a:lvl2pPr>
            <a:lvl3pPr marL="1143000" indent="-228600" eaLnBrk="0" hangingPunct="0">
              <a:spcBef>
                <a:spcPct val="20000"/>
              </a:spcBef>
              <a:buSzPct val="60000"/>
              <a:buBlip>
                <a:blip r:embed="rId3"/>
              </a:buBlip>
              <a:defRPr sz="2400">
                <a:solidFill>
                  <a:srgbClr val="30A09E"/>
                </a:solidFill>
                <a:latin typeface="Verdana" pitchFamily="34" charset="0"/>
              </a:defRPr>
            </a:lvl3pPr>
            <a:lvl4pPr marL="1600200" indent="-228600" eaLnBrk="0" hangingPunct="0">
              <a:spcBef>
                <a:spcPct val="20000"/>
              </a:spcBef>
              <a:buSzPct val="60000"/>
              <a:buBlip>
                <a:blip r:embed="rId3"/>
              </a:buBlip>
              <a:defRPr sz="2400">
                <a:solidFill>
                  <a:srgbClr val="30A09E"/>
                </a:solidFill>
                <a:latin typeface="Verdana" pitchFamily="34" charset="0"/>
              </a:defRPr>
            </a:lvl4pPr>
            <a:lvl5pPr marL="2057400" indent="-228600" eaLnBrk="0" hangingPunct="0">
              <a:spcBef>
                <a:spcPct val="20000"/>
              </a:spcBef>
              <a:buSzPct val="60000"/>
              <a:buBlip>
                <a:blip r:embed="rId3"/>
              </a:buBlip>
              <a:defRPr sz="2000">
                <a:solidFill>
                  <a:srgbClr val="30A09E"/>
                </a:solidFill>
                <a:latin typeface="Verdana" pitchFamily="34" charset="0"/>
              </a:defRPr>
            </a:lvl5pPr>
            <a:lvl6pPr marL="2514600" indent="-228600" eaLnBrk="0" fontAlgn="base" hangingPunct="0">
              <a:spcBef>
                <a:spcPct val="20000"/>
              </a:spcBef>
              <a:spcAft>
                <a:spcPct val="0"/>
              </a:spcAft>
              <a:buSzPct val="60000"/>
              <a:buBlip>
                <a:blip r:embed="rId3"/>
              </a:buBlip>
              <a:defRPr sz="2000">
                <a:solidFill>
                  <a:srgbClr val="30A09E"/>
                </a:solidFill>
                <a:latin typeface="Verdana" pitchFamily="34" charset="0"/>
              </a:defRPr>
            </a:lvl6pPr>
            <a:lvl7pPr marL="2971800" indent="-228600" eaLnBrk="0" fontAlgn="base" hangingPunct="0">
              <a:spcBef>
                <a:spcPct val="20000"/>
              </a:spcBef>
              <a:spcAft>
                <a:spcPct val="0"/>
              </a:spcAft>
              <a:buSzPct val="60000"/>
              <a:buBlip>
                <a:blip r:embed="rId3"/>
              </a:buBlip>
              <a:defRPr sz="2000">
                <a:solidFill>
                  <a:srgbClr val="30A09E"/>
                </a:solidFill>
                <a:latin typeface="Verdana" pitchFamily="34" charset="0"/>
              </a:defRPr>
            </a:lvl7pPr>
            <a:lvl8pPr marL="3429000" indent="-228600" eaLnBrk="0" fontAlgn="base" hangingPunct="0">
              <a:spcBef>
                <a:spcPct val="20000"/>
              </a:spcBef>
              <a:spcAft>
                <a:spcPct val="0"/>
              </a:spcAft>
              <a:buSzPct val="60000"/>
              <a:buBlip>
                <a:blip r:embed="rId3"/>
              </a:buBlip>
              <a:defRPr sz="2000">
                <a:solidFill>
                  <a:srgbClr val="30A09E"/>
                </a:solidFill>
                <a:latin typeface="Verdana" pitchFamily="34" charset="0"/>
              </a:defRPr>
            </a:lvl8pPr>
            <a:lvl9pPr marL="3886200" indent="-228600" eaLnBrk="0" fontAlgn="base" hangingPunct="0">
              <a:spcBef>
                <a:spcPct val="20000"/>
              </a:spcBef>
              <a:spcAft>
                <a:spcPct val="0"/>
              </a:spcAft>
              <a:buSzPct val="60000"/>
              <a:buBlip>
                <a:blip r:embed="rId3"/>
              </a:buBlip>
              <a:defRPr sz="2000">
                <a:solidFill>
                  <a:srgbClr val="30A09E"/>
                </a:solidFill>
                <a:latin typeface="Verdana" pitchFamily="34" charset="0"/>
              </a:defRPr>
            </a:lvl9pPr>
          </a:lstStyle>
          <a:p>
            <a:pPr algn="r" eaLnBrk="1" hangingPunct="1">
              <a:spcBef>
                <a:spcPct val="0"/>
              </a:spcBef>
              <a:buSzTx/>
              <a:buFontTx/>
              <a:buNone/>
            </a:pPr>
            <a:fld id="{8421A9A7-B124-44A1-97A7-81C50279DB4E}" type="slidenum">
              <a:rPr lang="nl-NL" altLang="en-US" sz="1000" b="1">
                <a:solidFill>
                  <a:schemeClr val="bg1"/>
                </a:solidFill>
              </a:rPr>
              <a:pPr algn="r" eaLnBrk="1" hangingPunct="1">
                <a:spcBef>
                  <a:spcPct val="0"/>
                </a:spcBef>
                <a:buSzTx/>
                <a:buFontTx/>
                <a:buNone/>
              </a:pPr>
              <a:t>1</a:t>
            </a:fld>
            <a:endParaRPr lang="nl-NL" altLang="en-US" sz="1000" b="1">
              <a:solidFill>
                <a:schemeClr val="bg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3200" dirty="0" smtClean="0"/>
              <a:t>Embed a video (2:20)</a:t>
            </a:r>
            <a:endParaRPr lang="en-US" sz="3200" dirty="0"/>
          </a:p>
        </p:txBody>
      </p:sp>
      <p:sp>
        <p:nvSpPr>
          <p:cNvPr id="2" name="Footer Placeholder 1"/>
          <p:cNvSpPr>
            <a:spLocks noGrp="1"/>
          </p:cNvSpPr>
          <p:nvPr>
            <p:ph type="ftr" sz="quarter" idx="4294967295"/>
          </p:nvPr>
        </p:nvSpPr>
        <p:spPr>
          <a:xfrm>
            <a:off x="2590800" y="6356350"/>
            <a:ext cx="3962400" cy="365125"/>
          </a:xfrm>
          <a:prstGeom prst="rect">
            <a:avLst/>
          </a:prstGeom>
        </p:spPr>
        <p:txBody>
          <a:bodyPr/>
          <a:lstStyle/>
          <a:p>
            <a:r>
              <a:rPr lang="en-US" dirty="0"/>
              <a:t>Insert video into a presentation</a:t>
            </a:r>
          </a:p>
        </p:txBody>
      </p:sp>
      <p:sp>
        <p:nvSpPr>
          <p:cNvPr id="7" name="Text Placeholder 6"/>
          <p:cNvSpPr>
            <a:spLocks noGrp="1"/>
          </p:cNvSpPr>
          <p:nvPr>
            <p:ph type="body" sz="quarter" idx="13"/>
          </p:nvPr>
        </p:nvSpPr>
        <p:spPr/>
        <p:txBody>
          <a:bodyPr/>
          <a:lstStyle/>
          <a:p>
            <a:pPr lvl="0"/>
            <a:r>
              <a:rPr lang="en-US" dirty="0"/>
              <a:t>Point to the bottom of the </a:t>
            </a:r>
            <a:r>
              <a:rPr lang="en-US" dirty="0" smtClean="0"/>
              <a:t>video </a:t>
            </a:r>
            <a:r>
              <a:rPr lang="en-US" dirty="0"/>
              <a:t>to see the video controls. Drag or point along the progress bar to move forward or go back.</a:t>
            </a:r>
          </a:p>
          <a:p>
            <a:endParaRPr lang="en-US" dirty="0"/>
          </a:p>
        </p:txBody>
      </p:sp>
      <p:pic>
        <p:nvPicPr>
          <p:cNvPr id="4" name="ppVideos2.wmv">
            <a:hlinkClick r:id="" action="ppaction://media"/>
          </p:cNvPr>
          <p:cNvPicPr>
            <a:picLocks noGrp="1" noChangeAspect="1"/>
          </p:cNvPicPr>
          <p:nvPr>
            <p:ph idx="1"/>
            <a:videoFile r:link="rId2"/>
            <p:custDataLst>
              <p:tags r:id="rId3"/>
            </p:custDataLst>
            <p:extLst>
              <p:ext uri="{DAA4B4D4-6D71-4841-9C94-3DE7FCFB9230}">
                <p14:media xmlns:p14="http://schemas.microsoft.com/office/powerpoint/2010/main" r:embed="rId1">
                  <p14:bmkLst>
                    <p14:bmk name="ppVideos200:00:03.5" time="3567"/>
                    <p14:bmk name="ppVideos200:00:11.8" time="11833"/>
                    <p14:bmk name="ppVideos200:00:11.9" time="11933"/>
                    <p14:bmk name="ppVideos200:00:15.8" time="15833"/>
                    <p14:bmk name="ppVideos200:00:15.9" time="15933"/>
                    <p14:bmk name="ppVideos200:00:22.5" time="22533"/>
                    <p14:bmk name="ppVideos200:00:22.6" time="22633"/>
                    <p14:bmk name="ppVideos200:00:27.4" time="27433"/>
                    <p14:bmk name="ppVideos200:00:27.5" time="27533"/>
                    <p14:bmk name="ppVideos200:00:33.0" time="33000"/>
                    <p14:bmk name="ppVideos200:00:33.1" time="33100"/>
                    <p14:bmk name="ppVideos200:00:39.8" time="39800"/>
                    <p14:bmk name="ppVideos200:00:39.9" time="39900"/>
                    <p14:bmk name="ppVideos200:00:44.4" time="44467"/>
                    <p14:bmk name="ppVideos200:00:44.5" time="44567"/>
                    <p14:bmk name="ppVideos200:00:46.5" time="46500"/>
                    <p14:bmk name="ppVideos200:00:46.6" time="46600"/>
                    <p14:bmk name="ppVideos200:00:49.9" time="49933"/>
                    <p14:bmk name="ppVideos200:00:50.0" time="50033"/>
                    <p14:bmk name="ppVideos200:00:52.6" time="52633"/>
                    <p14:bmk name="ppVideos200:00:52.7" time="52733"/>
                    <p14:bmk name="ppVideos200:00:58.2" time="58233"/>
                    <p14:bmk name="ppVideos200:00:58.3" time="58333"/>
                    <p14:bmk name="ppVideos200:01:03.8" time="63867"/>
                    <p14:bmk name="ppVideos200:01:03.9" time="63967"/>
                    <p14:bmk name="ppVideos200:01:10.9" time="70967"/>
                    <p14:bmk name="ppVideos200:01:11.0" time="71067"/>
                    <p14:bmk name="ppVideos200:01:16.8" time="76800"/>
                    <p14:bmk name="ppVideos200:01:16.9" time="76900"/>
                    <p14:bmk name="ppVideos200:01:22.0" time="82000"/>
                    <p14:bmk name="ppVideos200:01:22.1" time="82100"/>
                    <p14:bmk name="ppVideos200:01:24.6" time="84667"/>
                    <p14:bmk name="ppVideos200:01:24.7" time="84767"/>
                    <p14:bmk name="ppVideos200:01:27.6" time="87667"/>
                    <p14:bmk name="ppVideos200:01:27.7" time="87767"/>
                    <p14:bmk name="ppVideos200:01:32.6" time="92667"/>
                    <p14:bmk name="ppVideos200:01:32.7" time="92767"/>
                    <p14:bmk name="ppVideos200:01:38.4" time="98467"/>
                    <p14:bmk name="ppVideos200:01:38.5" time="98567"/>
                    <p14:bmk name="ppVideos200:01:43.4" time="103400"/>
                    <p14:bmk name="ppVideos200:01:43.5" time="103500"/>
                    <p14:bmk name="ppVideos200:01:51.0" time="111067"/>
                    <p14:bmk name="ppVideos200:01:51.1" time="111167"/>
                    <p14:bmk name="ppVideos200:01:55.4" time="115433"/>
                    <p14:bmk name="ppVideos200:01:55.5" time="115533"/>
                    <p14:bmk name="ppVideos200:02:03.3" time="123333"/>
                    <p14:bmk name="ppVideos200:02:03.4" time="123433"/>
                    <p14:bmk name="ppVideos200:02:09.9" time="129900"/>
                    <p14:bmk name="ppVideos200:02:10.0" time="130000"/>
                    <p14:bmk name="ppVideos200:02:13.5" time="133567"/>
                    <p14:bmk name="ppVideos200:02:13.6" time="133667"/>
                    <p14:bmk name="ppVideos200:02:16.5" time="136533"/>
                    <p14:bmk name="ppVideos200:02:16.6" time="136633"/>
                    <p14:bmk name="ppVideos200:02:19.3" time="139300"/>
                    <p14:bmk name="ppVideos200:02:19.4" time="139400"/>
                    <p14:bmk name="ppVideos200:02:21.3" time="141333"/>
                    <p14:bmk name="ppVideos200:02:21.4" time="141433"/>
                    <p14:bmk name="ppVideos200:02:25.0" time="145067"/>
                    <p14:bmk name="ppVideos200:02:25.1" time="145167"/>
                    <p14:bmk name="ppVideos200:02:32.4" time="152400"/>
                    <p14:bmk name="ppVideos200:02:32.5" time="152500"/>
                    <p14:bmk name="ppVideos200:02:36.9" time="156933"/>
                    <p14:bmk name="ppVideos200:02:37.0" time="157033"/>
                    <p14:bmk name="ppVideos200:02:40.7" time="160733"/>
                    <p14:bmk name="ppVideos200:02:40.8" time="160833"/>
                    <p14:bmk name="ppVideos200:02:47.4" time="167467"/>
                    <p14:bmk name="ppVideos200:02:47.5" time="167567"/>
                    <p14:bmk name="ppVideos200:02:50.6" time="170633"/>
                    <p14:bmk name="ppVideos200:02:50.7" time="170733"/>
                    <p14:bmk name="ppVideos200:02:56.7" time="176733"/>
                    <p14:bmk name="ppVideos200:02:56.8" time="176833"/>
                    <p14:bmk name="ppVideos200:03:01.1" time="181133"/>
                    <p14:bmk name="ppVideos200:03:01.2" time="181233"/>
                    <p14:bmk name="ppVideos200:03:06.6" time="186600"/>
                    <p14:bmk name="ppVideos200:03:06.7" time="186700"/>
                    <p14:bmk name="ppVideos200:03:09.9" time="189933"/>
                    <p14:bmk name="ppVideos200:03:10.0" time="190033"/>
                    <p14:bmk name="ppVideos200:03:13.3" time="193300"/>
                    <p14:bmk name="ppVideos200:03:13.4" time="193400"/>
                    <p14:bmk name="ppVideos200:03:17.3" time="197300"/>
                    <p14:bmk name="ppVideos200:03:17.4" time="197400"/>
                    <p14:bmk name="ppVideos200:03:19.3" time="199367"/>
                    <p14:bmk name="ppVideos200:03:19.4" time="199467"/>
                    <p14:bmk name="ppVideos200:03:24.3" time="204367"/>
                    <p14:bmk name="ppVideos200:03:24.4" time="204467"/>
                    <p14:bmk name="ppVideos200:03:28.3" time="208300"/>
                    <p14:bmk name="ppVideos200:03:28.4" time="208400"/>
                    <p14:bmk name="ppVideos200:03:32.4" time="212433"/>
                    <p14:bmk name="ppVideos200:03:32.5" time="212533"/>
                    <p14:bmk name="ppVideos200:03:38.0" time="218067"/>
                    <p14:bmk name="ppVideos200:03:38.1" time="218167"/>
                    <p14:bmk name="ppVideos200:03:40.1" time="220133"/>
                    <p14:bmk name="ppVideos200:03:40.2" time="220233"/>
                    <p14:bmk name="ppVideos200:03:43.9" time="223933"/>
                    <p14:bmk name="ppVideos200:03:44.0" time="224033"/>
                    <p14:bmk name="ppVideos200:03:48.4" time="228467"/>
                    <p14:bmk name="ppVideos200:03:48.5" time="228567"/>
                    <p14:bmk name="ppVideos200:03:52.9" time="232933"/>
                    <p14:bmk name="ppVideos200:03:53.0" time="233033"/>
                    <p14:bmk name="ppVideos200:04:00.2" time="240267"/>
                    <p14:bmk name="ppVideos200:04:00.3" time="240367"/>
                    <p14:bmk name="ppVideos200:04:05.4" time="245400"/>
                    <p14:bmk name="ppVideos200:04:05.5" time="245500"/>
                    <p14:bmk name="ppVideos200:04:11.4" time="251400"/>
                    <p14:bmk name="ppVideos200:04:11.5" time="251500"/>
                    <p14:bmk name="ppVideos200:04:18.1" time="258133"/>
                  </p14:bmkLst>
                </p14:media>
              </p:ext>
            </p:extLst>
          </p:nvPr>
        </p:nvPicPr>
        <p:blipFill>
          <a:blip r:embed="rId59"/>
          <a:stretch>
            <a:fillRect/>
          </a:stretch>
        </p:blipFill>
        <p:spPr>
          <a:xfrm>
            <a:off x="1524000" y="992188"/>
            <a:ext cx="5943600" cy="4457700"/>
          </a:xfrm>
        </p:spPr>
      </p:pic>
      <p:sp>
        <p:nvSpPr>
          <p:cNvPr id="6" name="ppVideos2Ihave00:00:03.5-00:00:11.8"/>
          <p:cNvSpPr txBox="1"/>
          <p:nvPr>
            <p:custDataLst>
              <p:tags r:id="rId4"/>
            </p:custDataLst>
          </p:nvPr>
        </p:nvSpPr>
        <p:spPr>
          <a:xfrm>
            <a:off x="1524000" y="4901248"/>
            <a:ext cx="5943600" cy="548640"/>
          </a:xfrm>
          <a:prstGeom prst="rect">
            <a:avLst/>
          </a:prstGeom>
          <a:solidFill>
            <a:srgbClr val="000000">
              <a:alpha val="50000"/>
            </a:srgbClr>
          </a:solidFill>
        </p:spPr>
        <p:txBody>
          <a:bodyPr vert="horz" tIns="0" bIns="0" rtlCol="0">
            <a:noAutofit/>
          </a:bodyPr>
          <a:lstStyle/>
          <a:p>
            <a:r>
              <a:rPr lang="en-US" smtClean="0">
                <a:solidFill>
                  <a:srgbClr val="FFFFFF"/>
                </a:solidFill>
                <a:latin typeface="Calibri"/>
              </a:rPr>
              <a:t> I have here a simple sales plan presentation that has a need for a video here on slide three.</a:t>
            </a:r>
            <a:endParaRPr lang="en-US">
              <a:solidFill>
                <a:srgbClr val="FFFFFF"/>
              </a:solidFill>
              <a:latin typeface="Calibri"/>
            </a:endParaRPr>
          </a:p>
        </p:txBody>
      </p:sp>
      <p:sp>
        <p:nvSpPr>
          <p:cNvPr id="8" name="ppVideos2It’sreal00:00:11.9-00:00:15.8"/>
          <p:cNvSpPr txBox="1"/>
          <p:nvPr>
            <p:custDataLst>
              <p:tags r:id="rId5"/>
            </p:custDataLst>
          </p:nvPr>
        </p:nvSpPr>
        <p:spPr>
          <a:xfrm>
            <a:off x="1524000" y="5175568"/>
            <a:ext cx="5943600" cy="274320"/>
          </a:xfrm>
          <a:prstGeom prst="rect">
            <a:avLst/>
          </a:prstGeom>
          <a:solidFill>
            <a:srgbClr val="000000">
              <a:alpha val="50000"/>
            </a:srgbClr>
          </a:solidFill>
        </p:spPr>
        <p:txBody>
          <a:bodyPr vert="horz" tIns="0" bIns="0" rtlCol="0">
            <a:noAutofit/>
          </a:bodyPr>
          <a:lstStyle/>
          <a:p>
            <a:r>
              <a:rPr lang="en-US" smtClean="0">
                <a:solidFill>
                  <a:srgbClr val="FFFFFF"/>
                </a:solidFill>
                <a:latin typeface="Calibri"/>
              </a:rPr>
              <a:t> It’s real straightforward. I’m going to embed the video</a:t>
            </a:r>
            <a:endParaRPr lang="en-US">
              <a:solidFill>
                <a:srgbClr val="FFFFFF"/>
              </a:solidFill>
              <a:latin typeface="Calibri"/>
            </a:endParaRPr>
          </a:p>
        </p:txBody>
      </p:sp>
      <p:sp>
        <p:nvSpPr>
          <p:cNvPr id="9" name="ppVideos2andyou00:00:15.9-00:00:22.5"/>
          <p:cNvSpPr txBox="1"/>
          <p:nvPr>
            <p:custDataLst>
              <p:tags r:id="rId6"/>
            </p:custDataLst>
          </p:nvPr>
        </p:nvSpPr>
        <p:spPr>
          <a:xfrm>
            <a:off x="1524000" y="4626928"/>
            <a:ext cx="5943600" cy="822960"/>
          </a:xfrm>
          <a:prstGeom prst="rect">
            <a:avLst/>
          </a:prstGeom>
          <a:solidFill>
            <a:srgbClr val="000000">
              <a:alpha val="50000"/>
            </a:srgbClr>
          </a:solidFill>
        </p:spPr>
        <p:txBody>
          <a:bodyPr vert="horz" tIns="0" bIns="0" rtlCol="0">
            <a:noAutofit/>
          </a:bodyPr>
          <a:lstStyle/>
          <a:p>
            <a:r>
              <a:rPr lang="en-US" smtClean="0">
                <a:solidFill>
                  <a:srgbClr val="FFFFFF"/>
                </a:solidFill>
                <a:latin typeface="Calibri"/>
              </a:rPr>
              <a:t> and you may remember this: That when you embed an object like a photograph or a video into a PowerPoint presentation,</a:t>
            </a:r>
            <a:endParaRPr lang="en-US">
              <a:solidFill>
                <a:srgbClr val="FFFFFF"/>
              </a:solidFill>
              <a:latin typeface="Calibri"/>
            </a:endParaRPr>
          </a:p>
        </p:txBody>
      </p:sp>
      <p:sp>
        <p:nvSpPr>
          <p:cNvPr id="10" name="ppVideos2itincreases00:00:22.6-00:00:27.4"/>
          <p:cNvSpPr txBox="1"/>
          <p:nvPr>
            <p:custDataLst>
              <p:tags r:id="rId7"/>
            </p:custDataLst>
          </p:nvPr>
        </p:nvSpPr>
        <p:spPr>
          <a:xfrm>
            <a:off x="1524000" y="4901248"/>
            <a:ext cx="5943600" cy="548640"/>
          </a:xfrm>
          <a:prstGeom prst="rect">
            <a:avLst/>
          </a:prstGeom>
          <a:solidFill>
            <a:srgbClr val="000000">
              <a:alpha val="50000"/>
            </a:srgbClr>
          </a:solidFill>
        </p:spPr>
        <p:txBody>
          <a:bodyPr vert="horz" tIns="0" bIns="0" rtlCol="0">
            <a:noAutofit/>
          </a:bodyPr>
          <a:lstStyle/>
          <a:p>
            <a:r>
              <a:rPr lang="en-US" smtClean="0">
                <a:solidFill>
                  <a:srgbClr val="FFFFFF"/>
                </a:solidFill>
                <a:latin typeface="Calibri"/>
              </a:rPr>
              <a:t> it increases the presentation’s size. I’d like to show you how that works.</a:t>
            </a:r>
            <a:endParaRPr lang="en-US">
              <a:solidFill>
                <a:srgbClr val="FFFFFF"/>
              </a:solidFill>
              <a:latin typeface="Calibri"/>
            </a:endParaRPr>
          </a:p>
        </p:txBody>
      </p:sp>
      <p:sp>
        <p:nvSpPr>
          <p:cNvPr id="11" name="ppVideos2Overhere00:00:27.5-00:00:33.0"/>
          <p:cNvSpPr txBox="1"/>
          <p:nvPr>
            <p:custDataLst>
              <p:tags r:id="rId8"/>
            </p:custDataLst>
          </p:nvPr>
        </p:nvSpPr>
        <p:spPr>
          <a:xfrm>
            <a:off x="1524000" y="4901248"/>
            <a:ext cx="5943600" cy="548640"/>
          </a:xfrm>
          <a:prstGeom prst="rect">
            <a:avLst/>
          </a:prstGeom>
          <a:solidFill>
            <a:srgbClr val="000000">
              <a:alpha val="50000"/>
            </a:srgbClr>
          </a:solidFill>
        </p:spPr>
        <p:txBody>
          <a:bodyPr vert="horz" tIns="0" bIns="0" rtlCol="0">
            <a:noAutofit/>
          </a:bodyPr>
          <a:lstStyle/>
          <a:p>
            <a:r>
              <a:rPr lang="en-US" smtClean="0">
                <a:solidFill>
                  <a:srgbClr val="FFFFFF"/>
                </a:solidFill>
                <a:latin typeface="Calibri"/>
              </a:rPr>
              <a:t> Over here on the File menu we have the Properties section, under which there is the Size,</a:t>
            </a:r>
            <a:endParaRPr lang="en-US">
              <a:solidFill>
                <a:srgbClr val="FFFFFF"/>
              </a:solidFill>
              <a:latin typeface="Calibri"/>
            </a:endParaRPr>
          </a:p>
        </p:txBody>
      </p:sp>
      <p:sp>
        <p:nvSpPr>
          <p:cNvPr id="12" name="ppVideos2whichis00:00:33.1-00:00:39.8"/>
          <p:cNvSpPr txBox="1"/>
          <p:nvPr>
            <p:custDataLst>
              <p:tags r:id="rId9"/>
            </p:custDataLst>
          </p:nvPr>
        </p:nvSpPr>
        <p:spPr>
          <a:xfrm>
            <a:off x="1524000" y="4901248"/>
            <a:ext cx="5943600" cy="548640"/>
          </a:xfrm>
          <a:prstGeom prst="rect">
            <a:avLst/>
          </a:prstGeom>
          <a:solidFill>
            <a:srgbClr val="000000">
              <a:alpha val="50000"/>
            </a:srgbClr>
          </a:solidFill>
        </p:spPr>
        <p:txBody>
          <a:bodyPr vert="horz" tIns="0" bIns="0" rtlCol="0">
            <a:noAutofit/>
          </a:bodyPr>
          <a:lstStyle/>
          <a:p>
            <a:r>
              <a:rPr lang="en-US" smtClean="0">
                <a:solidFill>
                  <a:srgbClr val="FFFFFF"/>
                </a:solidFill>
                <a:latin typeface="Calibri"/>
              </a:rPr>
              <a:t> which is indicating the size of the presentation as it exists now: 451 KB.</a:t>
            </a:r>
            <a:endParaRPr lang="en-US">
              <a:solidFill>
                <a:srgbClr val="FFFFFF"/>
              </a:solidFill>
              <a:latin typeface="Calibri"/>
            </a:endParaRPr>
          </a:p>
        </p:txBody>
      </p:sp>
      <p:sp>
        <p:nvSpPr>
          <p:cNvPr id="13" name="ppVideos2Nowthat’s00:00:39.9-00:00:44.4"/>
          <p:cNvSpPr txBox="1"/>
          <p:nvPr>
            <p:custDataLst>
              <p:tags r:id="rId10"/>
            </p:custDataLst>
          </p:nvPr>
        </p:nvSpPr>
        <p:spPr>
          <a:xfrm>
            <a:off x="1524000" y="4901248"/>
            <a:ext cx="5943600" cy="548640"/>
          </a:xfrm>
          <a:prstGeom prst="rect">
            <a:avLst/>
          </a:prstGeom>
          <a:solidFill>
            <a:srgbClr val="000000">
              <a:alpha val="50000"/>
            </a:srgbClr>
          </a:solidFill>
        </p:spPr>
        <p:txBody>
          <a:bodyPr vert="horz" tIns="0" bIns="0" rtlCol="0">
            <a:noAutofit/>
          </a:bodyPr>
          <a:lstStyle/>
          <a:p>
            <a:r>
              <a:rPr lang="en-US" smtClean="0">
                <a:solidFill>
                  <a:srgbClr val="FFFFFF"/>
                </a:solidFill>
                <a:latin typeface="Calibri"/>
              </a:rPr>
              <a:t> Now that’s going to increase once we insert the video into slide three.</a:t>
            </a:r>
            <a:endParaRPr lang="en-US">
              <a:solidFill>
                <a:srgbClr val="FFFFFF"/>
              </a:solidFill>
              <a:latin typeface="Calibri"/>
            </a:endParaRPr>
          </a:p>
        </p:txBody>
      </p:sp>
      <p:sp>
        <p:nvSpPr>
          <p:cNvPr id="14" name="ppVideos2Solet’s00:00:44.5-00:00:46.5"/>
          <p:cNvSpPr txBox="1"/>
          <p:nvPr>
            <p:custDataLst>
              <p:tags r:id="rId11"/>
            </p:custDataLst>
          </p:nvPr>
        </p:nvSpPr>
        <p:spPr>
          <a:xfrm>
            <a:off x="1524000" y="5175568"/>
            <a:ext cx="5943600" cy="274320"/>
          </a:xfrm>
          <a:prstGeom prst="rect">
            <a:avLst/>
          </a:prstGeom>
          <a:solidFill>
            <a:srgbClr val="000000">
              <a:alpha val="50000"/>
            </a:srgbClr>
          </a:solidFill>
        </p:spPr>
        <p:txBody>
          <a:bodyPr vert="horz" tIns="0" bIns="0" rtlCol="0">
            <a:noAutofit/>
          </a:bodyPr>
          <a:lstStyle/>
          <a:p>
            <a:r>
              <a:rPr lang="en-US" smtClean="0">
                <a:solidFill>
                  <a:srgbClr val="FFFFFF"/>
                </a:solidFill>
                <a:latin typeface="Calibri"/>
              </a:rPr>
              <a:t> So let’s get started and go back over and do that.</a:t>
            </a:r>
            <a:endParaRPr lang="en-US">
              <a:solidFill>
                <a:srgbClr val="FFFFFF"/>
              </a:solidFill>
              <a:latin typeface="Calibri"/>
            </a:endParaRPr>
          </a:p>
        </p:txBody>
      </p:sp>
      <p:sp>
        <p:nvSpPr>
          <p:cNvPr id="15" name="ppVideos2I’mgoing00:00:46.6-00:00:49.9"/>
          <p:cNvSpPr txBox="1"/>
          <p:nvPr>
            <p:custDataLst>
              <p:tags r:id="rId12"/>
            </p:custDataLst>
          </p:nvPr>
        </p:nvSpPr>
        <p:spPr>
          <a:xfrm>
            <a:off x="1524000" y="4901248"/>
            <a:ext cx="5943600" cy="548640"/>
          </a:xfrm>
          <a:prstGeom prst="rect">
            <a:avLst/>
          </a:prstGeom>
          <a:solidFill>
            <a:srgbClr val="000000">
              <a:alpha val="50000"/>
            </a:srgbClr>
          </a:solidFill>
        </p:spPr>
        <p:txBody>
          <a:bodyPr vert="horz" tIns="0" bIns="0" rtlCol="0">
            <a:noAutofit/>
          </a:bodyPr>
          <a:lstStyle/>
          <a:p>
            <a:r>
              <a:rPr lang="en-US" smtClean="0">
                <a:solidFill>
                  <a:srgbClr val="FFFFFF"/>
                </a:solidFill>
                <a:latin typeface="Calibri"/>
              </a:rPr>
              <a:t> I’m going to go ahead and just click the Return to Document icon up here at the top</a:t>
            </a:r>
            <a:endParaRPr lang="en-US">
              <a:solidFill>
                <a:srgbClr val="FFFFFF"/>
              </a:solidFill>
              <a:latin typeface="Calibri"/>
            </a:endParaRPr>
          </a:p>
        </p:txBody>
      </p:sp>
      <p:sp>
        <p:nvSpPr>
          <p:cNvPr id="16" name="ppVideos2andit00:00:50.0-00:00:52.6"/>
          <p:cNvSpPr txBox="1"/>
          <p:nvPr>
            <p:custDataLst>
              <p:tags r:id="rId13"/>
            </p:custDataLst>
          </p:nvPr>
        </p:nvSpPr>
        <p:spPr>
          <a:xfrm>
            <a:off x="1524000" y="5175568"/>
            <a:ext cx="5943600" cy="274320"/>
          </a:xfrm>
          <a:prstGeom prst="rect">
            <a:avLst/>
          </a:prstGeom>
          <a:solidFill>
            <a:srgbClr val="000000">
              <a:alpha val="50000"/>
            </a:srgbClr>
          </a:solidFill>
        </p:spPr>
        <p:txBody>
          <a:bodyPr vert="horz" tIns="0" bIns="0" rtlCol="0">
            <a:noAutofit/>
          </a:bodyPr>
          <a:lstStyle/>
          <a:p>
            <a:r>
              <a:rPr lang="en-US" smtClean="0">
                <a:solidFill>
                  <a:srgbClr val="FFFFFF"/>
                </a:solidFill>
                <a:latin typeface="Calibri"/>
              </a:rPr>
              <a:t> and it takes us right back to slide three.</a:t>
            </a:r>
            <a:endParaRPr lang="en-US">
              <a:solidFill>
                <a:srgbClr val="FFFFFF"/>
              </a:solidFill>
              <a:latin typeface="Calibri"/>
            </a:endParaRPr>
          </a:p>
        </p:txBody>
      </p:sp>
      <p:sp>
        <p:nvSpPr>
          <p:cNvPr id="17" name="ppVideos2Oncewe’re00:00:52.7-00:00:58.2"/>
          <p:cNvSpPr txBox="1"/>
          <p:nvPr>
            <p:custDataLst>
              <p:tags r:id="rId14"/>
            </p:custDataLst>
          </p:nvPr>
        </p:nvSpPr>
        <p:spPr>
          <a:xfrm>
            <a:off x="1524000" y="5175568"/>
            <a:ext cx="5943600" cy="274320"/>
          </a:xfrm>
          <a:prstGeom prst="rect">
            <a:avLst/>
          </a:prstGeom>
          <a:solidFill>
            <a:srgbClr val="000000">
              <a:alpha val="50000"/>
            </a:srgbClr>
          </a:solidFill>
        </p:spPr>
        <p:txBody>
          <a:bodyPr vert="horz" tIns="0" bIns="0" rtlCol="0">
            <a:noAutofit/>
          </a:bodyPr>
          <a:lstStyle/>
          <a:p>
            <a:r>
              <a:rPr lang="en-US" smtClean="0">
                <a:solidFill>
                  <a:srgbClr val="FFFFFF"/>
                </a:solidFill>
                <a:latin typeface="Calibri"/>
              </a:rPr>
              <a:t> Once we’re here in the slide, I have this slide layout set up</a:t>
            </a:r>
            <a:endParaRPr lang="en-US">
              <a:solidFill>
                <a:srgbClr val="FFFFFF"/>
              </a:solidFill>
              <a:latin typeface="Calibri"/>
            </a:endParaRPr>
          </a:p>
        </p:txBody>
      </p:sp>
      <p:sp>
        <p:nvSpPr>
          <p:cNvPr id="18" name="ppVideos2sothat00:00:58.3-00:01:03.8"/>
          <p:cNvSpPr txBox="1"/>
          <p:nvPr>
            <p:custDataLst>
              <p:tags r:id="rId15"/>
            </p:custDataLst>
          </p:nvPr>
        </p:nvSpPr>
        <p:spPr>
          <a:xfrm>
            <a:off x="1524000" y="4901248"/>
            <a:ext cx="5943600" cy="548640"/>
          </a:xfrm>
          <a:prstGeom prst="rect">
            <a:avLst/>
          </a:prstGeom>
          <a:solidFill>
            <a:srgbClr val="000000">
              <a:alpha val="50000"/>
            </a:srgbClr>
          </a:solidFill>
        </p:spPr>
        <p:txBody>
          <a:bodyPr vert="horz" tIns="0" bIns="0" rtlCol="0">
            <a:noAutofit/>
          </a:bodyPr>
          <a:lstStyle/>
          <a:p>
            <a:r>
              <a:rPr lang="en-US" smtClean="0">
                <a:solidFill>
                  <a:srgbClr val="FFFFFF"/>
                </a:solidFill>
                <a:latin typeface="Calibri"/>
              </a:rPr>
              <a:t> so that all I have to do is come over here to my Insert Media Clip button and select it.</a:t>
            </a:r>
            <a:endParaRPr lang="en-US">
              <a:solidFill>
                <a:srgbClr val="FFFFFF"/>
              </a:solidFill>
              <a:latin typeface="Calibri"/>
            </a:endParaRPr>
          </a:p>
        </p:txBody>
      </p:sp>
      <p:sp>
        <p:nvSpPr>
          <p:cNvPr id="19" name="ppVideos2OnceI00:01:03.9-00:01:10.9"/>
          <p:cNvSpPr txBox="1"/>
          <p:nvPr>
            <p:custDataLst>
              <p:tags r:id="rId16"/>
            </p:custDataLst>
          </p:nvPr>
        </p:nvSpPr>
        <p:spPr>
          <a:xfrm>
            <a:off x="1524000" y="4901248"/>
            <a:ext cx="5943600" cy="548640"/>
          </a:xfrm>
          <a:prstGeom prst="rect">
            <a:avLst/>
          </a:prstGeom>
          <a:solidFill>
            <a:srgbClr val="000000">
              <a:alpha val="50000"/>
            </a:srgbClr>
          </a:solidFill>
        </p:spPr>
        <p:txBody>
          <a:bodyPr vert="horz" tIns="0" bIns="0" rtlCol="0">
            <a:noAutofit/>
          </a:bodyPr>
          <a:lstStyle/>
          <a:p>
            <a:r>
              <a:rPr lang="en-US" smtClean="0">
                <a:solidFill>
                  <a:srgbClr val="FFFFFF"/>
                </a:solidFill>
                <a:latin typeface="Calibri"/>
              </a:rPr>
              <a:t> Once I do that, I’m taken to the Insert Video dialog box, and I can select the video I want.</a:t>
            </a:r>
            <a:endParaRPr lang="en-US">
              <a:solidFill>
                <a:srgbClr val="FFFFFF"/>
              </a:solidFill>
              <a:latin typeface="Calibri"/>
            </a:endParaRPr>
          </a:p>
        </p:txBody>
      </p:sp>
      <p:sp>
        <p:nvSpPr>
          <p:cNvPr id="20" name="ppVideos2Now,once00:01:11.0-00:01:16.8"/>
          <p:cNvSpPr txBox="1"/>
          <p:nvPr>
            <p:custDataLst>
              <p:tags r:id="rId17"/>
            </p:custDataLst>
          </p:nvPr>
        </p:nvSpPr>
        <p:spPr>
          <a:xfrm>
            <a:off x="1524000" y="4901248"/>
            <a:ext cx="5943600" cy="548640"/>
          </a:xfrm>
          <a:prstGeom prst="rect">
            <a:avLst/>
          </a:prstGeom>
          <a:solidFill>
            <a:srgbClr val="000000">
              <a:alpha val="50000"/>
            </a:srgbClr>
          </a:solidFill>
        </p:spPr>
        <p:txBody>
          <a:bodyPr vert="horz" tIns="0" bIns="0" rtlCol="0">
            <a:noAutofit/>
          </a:bodyPr>
          <a:lstStyle/>
          <a:p>
            <a:r>
              <a:rPr lang="en-US" smtClean="0">
                <a:solidFill>
                  <a:srgbClr val="FFFFFF"/>
                </a:solidFill>
                <a:latin typeface="Calibri"/>
              </a:rPr>
              <a:t> Now, once I select that video, it gives me a representation of the video, or a preview</a:t>
            </a:r>
            <a:endParaRPr lang="en-US">
              <a:solidFill>
                <a:srgbClr val="FFFFFF"/>
              </a:solidFill>
              <a:latin typeface="Calibri"/>
            </a:endParaRPr>
          </a:p>
        </p:txBody>
      </p:sp>
      <p:sp>
        <p:nvSpPr>
          <p:cNvPr id="21" name="ppVideos2withthe00:01:16.9-00:01:22.0"/>
          <p:cNvSpPr txBox="1"/>
          <p:nvPr>
            <p:custDataLst>
              <p:tags r:id="rId18"/>
            </p:custDataLst>
          </p:nvPr>
        </p:nvSpPr>
        <p:spPr>
          <a:xfrm>
            <a:off x="1524000" y="4901248"/>
            <a:ext cx="5943600" cy="548640"/>
          </a:xfrm>
          <a:prstGeom prst="rect">
            <a:avLst/>
          </a:prstGeom>
          <a:solidFill>
            <a:srgbClr val="000000">
              <a:alpha val="50000"/>
            </a:srgbClr>
          </a:solidFill>
        </p:spPr>
        <p:txBody>
          <a:bodyPr vert="horz" tIns="0" bIns="0" rtlCol="0">
            <a:noAutofit/>
          </a:bodyPr>
          <a:lstStyle/>
          <a:p>
            <a:r>
              <a:rPr lang="en-US" smtClean="0">
                <a:solidFill>
                  <a:srgbClr val="FFFFFF"/>
                </a:solidFill>
                <a:latin typeface="Calibri"/>
              </a:rPr>
              <a:t> with the ability to play that video should I wish to, to verify that it’s the correct one.</a:t>
            </a:r>
            <a:endParaRPr lang="en-US">
              <a:solidFill>
                <a:srgbClr val="FFFFFF"/>
              </a:solidFill>
              <a:latin typeface="Calibri"/>
            </a:endParaRPr>
          </a:p>
        </p:txBody>
      </p:sp>
      <p:sp>
        <p:nvSpPr>
          <p:cNvPr id="22" name="ppVideos2We’regoing00:01:22.1-00:01:24.6"/>
          <p:cNvSpPr txBox="1"/>
          <p:nvPr>
            <p:custDataLst>
              <p:tags r:id="rId19"/>
            </p:custDataLst>
          </p:nvPr>
        </p:nvSpPr>
        <p:spPr>
          <a:xfrm>
            <a:off x="1524000" y="4901248"/>
            <a:ext cx="5943600" cy="548640"/>
          </a:xfrm>
          <a:prstGeom prst="rect">
            <a:avLst/>
          </a:prstGeom>
          <a:solidFill>
            <a:srgbClr val="000000">
              <a:alpha val="50000"/>
            </a:srgbClr>
          </a:solidFill>
        </p:spPr>
        <p:txBody>
          <a:bodyPr vert="horz" tIns="0" bIns="0" rtlCol="0">
            <a:noAutofit/>
          </a:bodyPr>
          <a:lstStyle/>
          <a:p>
            <a:r>
              <a:rPr lang="en-US" smtClean="0">
                <a:solidFill>
                  <a:srgbClr val="FFFFFF"/>
                </a:solidFill>
                <a:latin typeface="Calibri"/>
              </a:rPr>
              <a:t> We’re going go ahead and just take a quick look at how that works.</a:t>
            </a:r>
            <a:endParaRPr lang="en-US">
              <a:solidFill>
                <a:srgbClr val="FFFFFF"/>
              </a:solidFill>
              <a:latin typeface="Calibri"/>
            </a:endParaRPr>
          </a:p>
        </p:txBody>
      </p:sp>
      <p:sp>
        <p:nvSpPr>
          <p:cNvPr id="23" name="ppVideos2Ijust00:01:24.7-00:01:27.6"/>
          <p:cNvSpPr txBox="1"/>
          <p:nvPr>
            <p:custDataLst>
              <p:tags r:id="rId20"/>
            </p:custDataLst>
          </p:nvPr>
        </p:nvSpPr>
        <p:spPr>
          <a:xfrm>
            <a:off x="1524000" y="5175568"/>
            <a:ext cx="5943600" cy="274320"/>
          </a:xfrm>
          <a:prstGeom prst="rect">
            <a:avLst/>
          </a:prstGeom>
          <a:solidFill>
            <a:srgbClr val="000000">
              <a:alpha val="50000"/>
            </a:srgbClr>
          </a:solidFill>
        </p:spPr>
        <p:txBody>
          <a:bodyPr vert="horz" tIns="0" bIns="0" rtlCol="0">
            <a:noAutofit/>
          </a:bodyPr>
          <a:lstStyle/>
          <a:p>
            <a:r>
              <a:rPr lang="en-US" smtClean="0">
                <a:solidFill>
                  <a:srgbClr val="FFFFFF"/>
                </a:solidFill>
                <a:latin typeface="Calibri"/>
              </a:rPr>
              <a:t> I just click the Play button for a preview.</a:t>
            </a:r>
            <a:endParaRPr lang="en-US">
              <a:solidFill>
                <a:srgbClr val="FFFFFF"/>
              </a:solidFill>
              <a:latin typeface="Calibri"/>
            </a:endParaRPr>
          </a:p>
        </p:txBody>
      </p:sp>
      <p:sp>
        <p:nvSpPr>
          <p:cNvPr id="24" name="ppVideos2Now,if00:01:27.7-00:01:32.6"/>
          <p:cNvSpPr txBox="1"/>
          <p:nvPr>
            <p:custDataLst>
              <p:tags r:id="rId21"/>
            </p:custDataLst>
          </p:nvPr>
        </p:nvSpPr>
        <p:spPr>
          <a:xfrm>
            <a:off x="1524000" y="4901248"/>
            <a:ext cx="5943600" cy="548640"/>
          </a:xfrm>
          <a:prstGeom prst="rect">
            <a:avLst/>
          </a:prstGeom>
          <a:solidFill>
            <a:srgbClr val="000000">
              <a:alpha val="50000"/>
            </a:srgbClr>
          </a:solidFill>
        </p:spPr>
        <p:txBody>
          <a:bodyPr vert="horz" tIns="0" bIns="0" rtlCol="0">
            <a:noAutofit/>
          </a:bodyPr>
          <a:lstStyle/>
          <a:p>
            <a:r>
              <a:rPr lang="en-US" smtClean="0">
                <a:solidFill>
                  <a:srgbClr val="FFFFFF"/>
                </a:solidFill>
                <a:latin typeface="Calibri"/>
              </a:rPr>
              <a:t> Now, if at any time I wish to stop this before it gets to the end of the video,</a:t>
            </a:r>
            <a:endParaRPr lang="en-US">
              <a:solidFill>
                <a:srgbClr val="FFFFFF"/>
              </a:solidFill>
              <a:latin typeface="Calibri"/>
            </a:endParaRPr>
          </a:p>
        </p:txBody>
      </p:sp>
      <p:sp>
        <p:nvSpPr>
          <p:cNvPr id="25" name="ppVideos2allI’d00:01:32.7-00:01:38.4"/>
          <p:cNvSpPr txBox="1"/>
          <p:nvPr>
            <p:custDataLst>
              <p:tags r:id="rId22"/>
            </p:custDataLst>
          </p:nvPr>
        </p:nvSpPr>
        <p:spPr>
          <a:xfrm>
            <a:off x="1524000" y="4901248"/>
            <a:ext cx="5943600" cy="548640"/>
          </a:xfrm>
          <a:prstGeom prst="rect">
            <a:avLst/>
          </a:prstGeom>
          <a:solidFill>
            <a:srgbClr val="000000">
              <a:alpha val="50000"/>
            </a:srgbClr>
          </a:solidFill>
        </p:spPr>
        <p:txBody>
          <a:bodyPr vert="horz" tIns="0" bIns="0" rtlCol="0">
            <a:noAutofit/>
          </a:bodyPr>
          <a:lstStyle/>
          <a:p>
            <a:r>
              <a:rPr lang="en-US" smtClean="0">
                <a:solidFill>
                  <a:srgbClr val="FFFFFF"/>
                </a:solidFill>
                <a:latin typeface="Calibri"/>
              </a:rPr>
              <a:t> all I’d need to do is stop it here or click Insert to insert the video.</a:t>
            </a:r>
            <a:endParaRPr lang="en-US">
              <a:solidFill>
                <a:srgbClr val="FFFFFF"/>
              </a:solidFill>
              <a:latin typeface="Calibri"/>
            </a:endParaRPr>
          </a:p>
        </p:txBody>
      </p:sp>
      <p:sp>
        <p:nvSpPr>
          <p:cNvPr id="26" name="ppVideos2Andit00:01:38.5-00:01:43.4"/>
          <p:cNvSpPr txBox="1"/>
          <p:nvPr>
            <p:custDataLst>
              <p:tags r:id="rId23"/>
            </p:custDataLst>
          </p:nvPr>
        </p:nvSpPr>
        <p:spPr>
          <a:xfrm>
            <a:off x="1524000" y="5175568"/>
            <a:ext cx="5943600" cy="274320"/>
          </a:xfrm>
          <a:prstGeom prst="rect">
            <a:avLst/>
          </a:prstGeom>
          <a:solidFill>
            <a:srgbClr val="000000">
              <a:alpha val="50000"/>
            </a:srgbClr>
          </a:solidFill>
        </p:spPr>
        <p:txBody>
          <a:bodyPr vert="horz" tIns="0" bIns="0" rtlCol="0">
            <a:noAutofit/>
          </a:bodyPr>
          <a:lstStyle/>
          <a:p>
            <a:r>
              <a:rPr lang="en-US" smtClean="0">
                <a:solidFill>
                  <a:srgbClr val="FFFFFF"/>
                </a:solidFill>
                <a:latin typeface="Calibri"/>
              </a:rPr>
              <a:t> And it inserts the video directly into our presentation.</a:t>
            </a:r>
            <a:endParaRPr lang="en-US">
              <a:solidFill>
                <a:srgbClr val="FFFFFF"/>
              </a:solidFill>
              <a:latin typeface="Calibri"/>
            </a:endParaRPr>
          </a:p>
        </p:txBody>
      </p:sp>
      <p:sp>
        <p:nvSpPr>
          <p:cNvPr id="27" name="ppVideos2Now,let’s00:01:43.5-00:01:51.0"/>
          <p:cNvSpPr txBox="1"/>
          <p:nvPr>
            <p:custDataLst>
              <p:tags r:id="rId24"/>
            </p:custDataLst>
          </p:nvPr>
        </p:nvSpPr>
        <p:spPr>
          <a:xfrm>
            <a:off x="1524000" y="4901248"/>
            <a:ext cx="5943600" cy="548640"/>
          </a:xfrm>
          <a:prstGeom prst="rect">
            <a:avLst/>
          </a:prstGeom>
          <a:solidFill>
            <a:srgbClr val="000000">
              <a:alpha val="50000"/>
            </a:srgbClr>
          </a:solidFill>
        </p:spPr>
        <p:txBody>
          <a:bodyPr vert="horz" tIns="0" bIns="0" rtlCol="0">
            <a:noAutofit/>
          </a:bodyPr>
          <a:lstStyle/>
          <a:p>
            <a:r>
              <a:rPr lang="en-US" smtClean="0">
                <a:solidFill>
                  <a:srgbClr val="FFFFFF"/>
                </a:solidFill>
                <a:latin typeface="Calibri"/>
              </a:rPr>
              <a:t> Now, let’s go see how this has increased its size. To do that we need to go ahead and click the Save button,</a:t>
            </a:r>
            <a:endParaRPr lang="en-US">
              <a:solidFill>
                <a:srgbClr val="FFFFFF"/>
              </a:solidFill>
              <a:latin typeface="Calibri"/>
            </a:endParaRPr>
          </a:p>
        </p:txBody>
      </p:sp>
      <p:sp>
        <p:nvSpPr>
          <p:cNvPr id="28" name="ppVideos2thenwe00:01:51.1-00:01:55.4"/>
          <p:cNvSpPr txBox="1"/>
          <p:nvPr>
            <p:custDataLst>
              <p:tags r:id="rId25"/>
            </p:custDataLst>
          </p:nvPr>
        </p:nvSpPr>
        <p:spPr>
          <a:xfrm>
            <a:off x="1524000" y="4901248"/>
            <a:ext cx="5943600" cy="548640"/>
          </a:xfrm>
          <a:prstGeom prst="rect">
            <a:avLst/>
          </a:prstGeom>
          <a:solidFill>
            <a:srgbClr val="000000">
              <a:alpha val="50000"/>
            </a:srgbClr>
          </a:solidFill>
        </p:spPr>
        <p:txBody>
          <a:bodyPr vert="horz" tIns="0" bIns="0" rtlCol="0">
            <a:noAutofit/>
          </a:bodyPr>
          <a:lstStyle/>
          <a:p>
            <a:r>
              <a:rPr lang="en-US" smtClean="0">
                <a:solidFill>
                  <a:srgbClr val="FFFFFF"/>
                </a:solidFill>
                <a:latin typeface="Calibri"/>
              </a:rPr>
              <a:t> then we go to File tab once again, back over here to Properties, down to Size</a:t>
            </a:r>
            <a:endParaRPr lang="en-US">
              <a:solidFill>
                <a:srgbClr val="FFFFFF"/>
              </a:solidFill>
              <a:latin typeface="Calibri"/>
            </a:endParaRPr>
          </a:p>
        </p:txBody>
      </p:sp>
      <p:sp>
        <p:nvSpPr>
          <p:cNvPr id="29" name="ppVideos2andwe00:01:55.5-00:02:03.3"/>
          <p:cNvSpPr txBox="1"/>
          <p:nvPr>
            <p:custDataLst>
              <p:tags r:id="rId26"/>
            </p:custDataLst>
          </p:nvPr>
        </p:nvSpPr>
        <p:spPr>
          <a:xfrm>
            <a:off x="1524000" y="4901248"/>
            <a:ext cx="5943600" cy="548640"/>
          </a:xfrm>
          <a:prstGeom prst="rect">
            <a:avLst/>
          </a:prstGeom>
          <a:solidFill>
            <a:srgbClr val="000000">
              <a:alpha val="50000"/>
            </a:srgbClr>
          </a:solidFill>
        </p:spPr>
        <p:txBody>
          <a:bodyPr vert="horz" tIns="0" bIns="0" rtlCol="0">
            <a:noAutofit/>
          </a:bodyPr>
          <a:lstStyle/>
          <a:p>
            <a:r>
              <a:rPr lang="en-US" smtClean="0">
                <a:solidFill>
                  <a:srgbClr val="FFFFFF"/>
                </a:solidFill>
                <a:latin typeface="Calibri"/>
              </a:rPr>
              <a:t> and we see that we have increased this presentation size by over 20 MB with the insertion of a single video.</a:t>
            </a:r>
            <a:endParaRPr lang="en-US">
              <a:solidFill>
                <a:srgbClr val="FFFFFF"/>
              </a:solidFill>
              <a:latin typeface="Calibri"/>
            </a:endParaRPr>
          </a:p>
        </p:txBody>
      </p:sp>
      <p:sp>
        <p:nvSpPr>
          <p:cNvPr id="30" name="ppVideos2So,it’s00:02:03.4-00:02:09.9"/>
          <p:cNvSpPr txBox="1"/>
          <p:nvPr>
            <p:custDataLst>
              <p:tags r:id="rId27"/>
            </p:custDataLst>
          </p:nvPr>
        </p:nvSpPr>
        <p:spPr>
          <a:xfrm>
            <a:off x="1524000" y="4901248"/>
            <a:ext cx="5943600" cy="548640"/>
          </a:xfrm>
          <a:prstGeom prst="rect">
            <a:avLst/>
          </a:prstGeom>
          <a:solidFill>
            <a:srgbClr val="000000">
              <a:alpha val="50000"/>
            </a:srgbClr>
          </a:solidFill>
        </p:spPr>
        <p:txBody>
          <a:bodyPr vert="horz" tIns="0" bIns="0" rtlCol="0">
            <a:noAutofit/>
          </a:bodyPr>
          <a:lstStyle/>
          <a:p>
            <a:r>
              <a:rPr lang="en-US" smtClean="0">
                <a:solidFill>
                  <a:srgbClr val="FFFFFF"/>
                </a:solidFill>
                <a:latin typeface="Calibri"/>
              </a:rPr>
              <a:t> So, it’s important that you understand the impact of embedding video in your presentation.</a:t>
            </a:r>
            <a:endParaRPr lang="en-US">
              <a:solidFill>
                <a:srgbClr val="FFFFFF"/>
              </a:solidFill>
              <a:latin typeface="Calibri"/>
            </a:endParaRPr>
          </a:p>
        </p:txBody>
      </p:sp>
      <p:sp>
        <p:nvSpPr>
          <p:cNvPr id="31" name="ppVideos2Itcan00:02:10.0-00:02:13.5"/>
          <p:cNvSpPr txBox="1"/>
          <p:nvPr>
            <p:custDataLst>
              <p:tags r:id="rId28"/>
            </p:custDataLst>
          </p:nvPr>
        </p:nvSpPr>
        <p:spPr>
          <a:xfrm>
            <a:off x="1524000" y="5175568"/>
            <a:ext cx="5943600" cy="274320"/>
          </a:xfrm>
          <a:prstGeom prst="rect">
            <a:avLst/>
          </a:prstGeom>
          <a:solidFill>
            <a:srgbClr val="000000">
              <a:alpha val="50000"/>
            </a:srgbClr>
          </a:solidFill>
        </p:spPr>
        <p:txBody>
          <a:bodyPr vert="horz" tIns="0" bIns="0" rtlCol="0">
            <a:noAutofit/>
          </a:bodyPr>
          <a:lstStyle/>
          <a:p>
            <a:r>
              <a:rPr lang="en-US" smtClean="0">
                <a:solidFill>
                  <a:srgbClr val="FFFFFF"/>
                </a:solidFill>
                <a:latin typeface="Calibri"/>
              </a:rPr>
              <a:t> It can increase the size.</a:t>
            </a:r>
            <a:endParaRPr lang="en-US">
              <a:solidFill>
                <a:srgbClr val="FFFFFF"/>
              </a:solidFill>
              <a:latin typeface="Calibri"/>
            </a:endParaRPr>
          </a:p>
        </p:txBody>
      </p:sp>
      <p:sp>
        <p:nvSpPr>
          <p:cNvPr id="32" name="ppVideos2Thatbeing00:02:13.6-00:02:16.5"/>
          <p:cNvSpPr txBox="1"/>
          <p:nvPr>
            <p:custDataLst>
              <p:tags r:id="rId29"/>
            </p:custDataLst>
          </p:nvPr>
        </p:nvSpPr>
        <p:spPr>
          <a:xfrm>
            <a:off x="1524000" y="5175568"/>
            <a:ext cx="5943600" cy="274320"/>
          </a:xfrm>
          <a:prstGeom prst="rect">
            <a:avLst/>
          </a:prstGeom>
          <a:solidFill>
            <a:srgbClr val="000000">
              <a:alpha val="50000"/>
            </a:srgbClr>
          </a:solidFill>
        </p:spPr>
        <p:txBody>
          <a:bodyPr vert="horz" tIns="0" bIns="0" rtlCol="0">
            <a:noAutofit/>
          </a:bodyPr>
          <a:lstStyle/>
          <a:p>
            <a:r>
              <a:rPr lang="en-US" smtClean="0">
                <a:solidFill>
                  <a:srgbClr val="FFFFFF"/>
                </a:solidFill>
                <a:latin typeface="Calibri"/>
              </a:rPr>
              <a:t> That being said, this actually works for us,</a:t>
            </a:r>
            <a:endParaRPr lang="en-US">
              <a:solidFill>
                <a:srgbClr val="FFFFFF"/>
              </a:solidFill>
              <a:latin typeface="Calibri"/>
            </a:endParaRPr>
          </a:p>
        </p:txBody>
      </p:sp>
      <p:sp>
        <p:nvSpPr>
          <p:cNvPr id="33" name="ppVideos2sowe’re00:02:16.6-00:02:19.3"/>
          <p:cNvSpPr txBox="1"/>
          <p:nvPr>
            <p:custDataLst>
              <p:tags r:id="rId30"/>
            </p:custDataLst>
          </p:nvPr>
        </p:nvSpPr>
        <p:spPr>
          <a:xfrm>
            <a:off x="1524000" y="5175568"/>
            <a:ext cx="5943600" cy="274320"/>
          </a:xfrm>
          <a:prstGeom prst="rect">
            <a:avLst/>
          </a:prstGeom>
          <a:solidFill>
            <a:srgbClr val="000000">
              <a:alpha val="50000"/>
            </a:srgbClr>
          </a:solidFill>
        </p:spPr>
        <p:txBody>
          <a:bodyPr vert="horz" tIns="0" bIns="0" rtlCol="0">
            <a:noAutofit/>
          </a:bodyPr>
          <a:lstStyle/>
          <a:p>
            <a:r>
              <a:rPr lang="en-US" smtClean="0">
                <a:solidFill>
                  <a:srgbClr val="FFFFFF"/>
                </a:solidFill>
                <a:latin typeface="Calibri"/>
              </a:rPr>
              <a:t> so we’re going to go ahead and go back over to our slide</a:t>
            </a:r>
            <a:endParaRPr lang="en-US">
              <a:solidFill>
                <a:srgbClr val="FFFFFF"/>
              </a:solidFill>
              <a:latin typeface="Calibri"/>
            </a:endParaRPr>
          </a:p>
        </p:txBody>
      </p:sp>
      <p:sp>
        <p:nvSpPr>
          <p:cNvPr id="34" name="ppVideos2andwe’re00:02:19.4-00:02:21.3"/>
          <p:cNvSpPr txBox="1"/>
          <p:nvPr>
            <p:custDataLst>
              <p:tags r:id="rId31"/>
            </p:custDataLst>
          </p:nvPr>
        </p:nvSpPr>
        <p:spPr>
          <a:xfrm>
            <a:off x="1524000" y="5175568"/>
            <a:ext cx="5943600" cy="274320"/>
          </a:xfrm>
          <a:prstGeom prst="rect">
            <a:avLst/>
          </a:prstGeom>
          <a:solidFill>
            <a:srgbClr val="000000">
              <a:alpha val="50000"/>
            </a:srgbClr>
          </a:solidFill>
        </p:spPr>
        <p:txBody>
          <a:bodyPr vert="horz" tIns="0" bIns="0" rtlCol="0">
            <a:noAutofit/>
          </a:bodyPr>
          <a:lstStyle/>
          <a:p>
            <a:r>
              <a:rPr lang="en-US" smtClean="0">
                <a:solidFill>
                  <a:srgbClr val="FFFFFF"/>
                </a:solidFill>
                <a:latin typeface="Calibri"/>
              </a:rPr>
              <a:t> and we’re going to take a look at this presentation</a:t>
            </a:r>
            <a:endParaRPr lang="en-US">
              <a:solidFill>
                <a:srgbClr val="FFFFFF"/>
              </a:solidFill>
              <a:latin typeface="Calibri"/>
            </a:endParaRPr>
          </a:p>
        </p:txBody>
      </p:sp>
      <p:sp>
        <p:nvSpPr>
          <p:cNvPr id="35" name="ppVideos2andthe00:02:21.4-00:02:25.0"/>
          <p:cNvSpPr txBox="1"/>
          <p:nvPr>
            <p:custDataLst>
              <p:tags r:id="rId32"/>
            </p:custDataLst>
          </p:nvPr>
        </p:nvSpPr>
        <p:spPr>
          <a:xfrm>
            <a:off x="1524000" y="4901248"/>
            <a:ext cx="5943600" cy="548640"/>
          </a:xfrm>
          <a:prstGeom prst="rect">
            <a:avLst/>
          </a:prstGeom>
          <a:solidFill>
            <a:srgbClr val="000000">
              <a:alpha val="50000"/>
            </a:srgbClr>
          </a:solidFill>
        </p:spPr>
        <p:txBody>
          <a:bodyPr vert="horz" tIns="0" bIns="0" rtlCol="0">
            <a:noAutofit/>
          </a:bodyPr>
          <a:lstStyle/>
          <a:p>
            <a:r>
              <a:rPr lang="en-US" smtClean="0">
                <a:solidFill>
                  <a:srgbClr val="FFFFFF"/>
                </a:solidFill>
                <a:latin typeface="Calibri"/>
              </a:rPr>
              <a:t> and the first thing I’d like to point out is that we have been brought into the Video Tools menu</a:t>
            </a:r>
            <a:endParaRPr lang="en-US">
              <a:solidFill>
                <a:srgbClr val="FFFFFF"/>
              </a:solidFill>
              <a:latin typeface="Calibri"/>
            </a:endParaRPr>
          </a:p>
        </p:txBody>
      </p:sp>
      <p:sp>
        <p:nvSpPr>
          <p:cNvPr id="36" name="ppVideos2underthe00:02:25.1-00:02:32.4"/>
          <p:cNvSpPr txBox="1"/>
          <p:nvPr>
            <p:custDataLst>
              <p:tags r:id="rId33"/>
            </p:custDataLst>
          </p:nvPr>
        </p:nvSpPr>
        <p:spPr>
          <a:xfrm>
            <a:off x="1524000" y="4901248"/>
            <a:ext cx="5943600" cy="548640"/>
          </a:xfrm>
          <a:prstGeom prst="rect">
            <a:avLst/>
          </a:prstGeom>
          <a:solidFill>
            <a:srgbClr val="000000">
              <a:alpha val="50000"/>
            </a:srgbClr>
          </a:solidFill>
        </p:spPr>
        <p:txBody>
          <a:bodyPr vert="horz" tIns="0" bIns="0" rtlCol="0">
            <a:noAutofit/>
          </a:bodyPr>
          <a:lstStyle/>
          <a:p>
            <a:r>
              <a:rPr lang="en-US" smtClean="0">
                <a:solidFill>
                  <a:srgbClr val="FFFFFF"/>
                </a:solidFill>
                <a:latin typeface="Calibri"/>
              </a:rPr>
              <a:t> under the Format tab where we have a Play button and the ability to adjust our video</a:t>
            </a:r>
            <a:endParaRPr lang="en-US">
              <a:solidFill>
                <a:srgbClr val="FFFFFF"/>
              </a:solidFill>
              <a:latin typeface="Calibri"/>
            </a:endParaRPr>
          </a:p>
        </p:txBody>
      </p:sp>
      <p:sp>
        <p:nvSpPr>
          <p:cNvPr id="37" name="ppVideos2andhere00:02:32.5-00:02:36.9"/>
          <p:cNvSpPr txBox="1"/>
          <p:nvPr>
            <p:custDataLst>
              <p:tags r:id="rId34"/>
            </p:custDataLst>
          </p:nvPr>
        </p:nvSpPr>
        <p:spPr>
          <a:xfrm>
            <a:off x="1524000" y="5175568"/>
            <a:ext cx="5943600" cy="274320"/>
          </a:xfrm>
          <a:prstGeom prst="rect">
            <a:avLst/>
          </a:prstGeom>
          <a:solidFill>
            <a:srgbClr val="000000">
              <a:alpha val="50000"/>
            </a:srgbClr>
          </a:solidFill>
        </p:spPr>
        <p:txBody>
          <a:bodyPr vert="horz" tIns="0" bIns="0" rtlCol="0">
            <a:noAutofit/>
          </a:bodyPr>
          <a:lstStyle/>
          <a:p>
            <a:r>
              <a:rPr lang="en-US" smtClean="0">
                <a:solidFill>
                  <a:srgbClr val="FFFFFF"/>
                </a:solidFill>
                <a:latin typeface="Calibri"/>
              </a:rPr>
              <a:t> and here we have some Video Styles, etc.</a:t>
            </a:r>
            <a:endParaRPr lang="en-US">
              <a:solidFill>
                <a:srgbClr val="FFFFFF"/>
              </a:solidFill>
              <a:latin typeface="Calibri"/>
            </a:endParaRPr>
          </a:p>
        </p:txBody>
      </p:sp>
      <p:sp>
        <p:nvSpPr>
          <p:cNvPr id="38" name="ppVideos2Anddown00:02:37.0-00:02:40.7"/>
          <p:cNvSpPr txBox="1"/>
          <p:nvPr>
            <p:custDataLst>
              <p:tags r:id="rId35"/>
            </p:custDataLst>
          </p:nvPr>
        </p:nvSpPr>
        <p:spPr>
          <a:xfrm>
            <a:off x="1524000" y="5175568"/>
            <a:ext cx="5943600" cy="274320"/>
          </a:xfrm>
          <a:prstGeom prst="rect">
            <a:avLst/>
          </a:prstGeom>
          <a:solidFill>
            <a:srgbClr val="000000">
              <a:alpha val="50000"/>
            </a:srgbClr>
          </a:solidFill>
        </p:spPr>
        <p:txBody>
          <a:bodyPr vert="horz" tIns="0" bIns="0" rtlCol="0">
            <a:noAutofit/>
          </a:bodyPr>
          <a:lstStyle/>
          <a:p>
            <a:r>
              <a:rPr lang="en-US" smtClean="0">
                <a:solidFill>
                  <a:srgbClr val="FFFFFF"/>
                </a:solidFill>
                <a:latin typeface="Calibri"/>
              </a:rPr>
              <a:t> And down here I have, on the video itself, a Play button</a:t>
            </a:r>
            <a:endParaRPr lang="en-US">
              <a:solidFill>
                <a:srgbClr val="FFFFFF"/>
              </a:solidFill>
              <a:latin typeface="Calibri"/>
            </a:endParaRPr>
          </a:p>
        </p:txBody>
      </p:sp>
      <p:sp>
        <p:nvSpPr>
          <p:cNvPr id="39" name="ppVideos2andan00:02:40.8-00:02:47.4"/>
          <p:cNvSpPr txBox="1"/>
          <p:nvPr>
            <p:custDataLst>
              <p:tags r:id="rId36"/>
            </p:custDataLst>
          </p:nvPr>
        </p:nvSpPr>
        <p:spPr>
          <a:xfrm>
            <a:off x="1524000" y="4901248"/>
            <a:ext cx="5943600" cy="548640"/>
          </a:xfrm>
          <a:prstGeom prst="rect">
            <a:avLst/>
          </a:prstGeom>
          <a:solidFill>
            <a:srgbClr val="000000">
              <a:alpha val="50000"/>
            </a:srgbClr>
          </a:solidFill>
        </p:spPr>
        <p:txBody>
          <a:bodyPr vert="horz" tIns="0" bIns="0" rtlCol="0">
            <a:noAutofit/>
          </a:bodyPr>
          <a:lstStyle/>
          <a:p>
            <a:r>
              <a:rPr lang="en-US" smtClean="0">
                <a:solidFill>
                  <a:srgbClr val="FFFFFF"/>
                </a:solidFill>
                <a:latin typeface="Calibri"/>
              </a:rPr>
              <a:t> and an indicator of where I am in the video and two buttons that move me back</a:t>
            </a:r>
            <a:endParaRPr lang="en-US">
              <a:solidFill>
                <a:srgbClr val="FFFFFF"/>
              </a:solidFill>
              <a:latin typeface="Calibri"/>
            </a:endParaRPr>
          </a:p>
        </p:txBody>
      </p:sp>
      <p:sp>
        <p:nvSpPr>
          <p:cNvPr id="40" name="ppVideos2ormove00:02:47.5-00:02:50.6"/>
          <p:cNvSpPr txBox="1"/>
          <p:nvPr>
            <p:custDataLst>
              <p:tags r:id="rId37"/>
            </p:custDataLst>
          </p:nvPr>
        </p:nvSpPr>
        <p:spPr>
          <a:xfrm>
            <a:off x="1524000" y="5175568"/>
            <a:ext cx="5943600" cy="274320"/>
          </a:xfrm>
          <a:prstGeom prst="rect">
            <a:avLst/>
          </a:prstGeom>
          <a:solidFill>
            <a:srgbClr val="000000">
              <a:alpha val="50000"/>
            </a:srgbClr>
          </a:solidFill>
        </p:spPr>
        <p:txBody>
          <a:bodyPr vert="horz" tIns="0" bIns="0" rtlCol="0">
            <a:noAutofit/>
          </a:bodyPr>
          <a:lstStyle/>
          <a:p>
            <a:r>
              <a:rPr lang="en-US" smtClean="0">
                <a:solidFill>
                  <a:srgbClr val="FFFFFF"/>
                </a:solidFill>
                <a:latin typeface="Calibri"/>
              </a:rPr>
              <a:t> or move me forward a quarter of a second, in the video.</a:t>
            </a:r>
            <a:endParaRPr lang="en-US">
              <a:solidFill>
                <a:srgbClr val="FFFFFF"/>
              </a:solidFill>
              <a:latin typeface="Calibri"/>
            </a:endParaRPr>
          </a:p>
        </p:txBody>
      </p:sp>
      <p:sp>
        <p:nvSpPr>
          <p:cNvPr id="41" name="ppVideos2ThenI00:02:50.7-00:02:56.7"/>
          <p:cNvSpPr txBox="1"/>
          <p:nvPr>
            <p:custDataLst>
              <p:tags r:id="rId38"/>
            </p:custDataLst>
          </p:nvPr>
        </p:nvSpPr>
        <p:spPr>
          <a:xfrm>
            <a:off x="1524000" y="4901248"/>
            <a:ext cx="5943600" cy="548640"/>
          </a:xfrm>
          <a:prstGeom prst="rect">
            <a:avLst/>
          </a:prstGeom>
          <a:solidFill>
            <a:srgbClr val="000000">
              <a:alpha val="50000"/>
            </a:srgbClr>
          </a:solidFill>
        </p:spPr>
        <p:txBody>
          <a:bodyPr vert="horz" tIns="0" bIns="0" rtlCol="0">
            <a:noAutofit/>
          </a:bodyPr>
          <a:lstStyle/>
          <a:p>
            <a:r>
              <a:rPr lang="en-US" smtClean="0">
                <a:solidFill>
                  <a:srgbClr val="FFFFFF"/>
                </a:solidFill>
                <a:latin typeface="Calibri"/>
              </a:rPr>
              <a:t> Then I also have here, a time indicator and a button that allows me to increase or decrease the volume</a:t>
            </a:r>
            <a:endParaRPr lang="en-US">
              <a:solidFill>
                <a:srgbClr val="FFFFFF"/>
              </a:solidFill>
              <a:latin typeface="Calibri"/>
            </a:endParaRPr>
          </a:p>
        </p:txBody>
      </p:sp>
      <p:sp>
        <p:nvSpPr>
          <p:cNvPr id="42" name="ppVideos2orcompletely00:02:56.8-00:03:01.1"/>
          <p:cNvSpPr txBox="1"/>
          <p:nvPr>
            <p:custDataLst>
              <p:tags r:id="rId39"/>
            </p:custDataLst>
          </p:nvPr>
        </p:nvSpPr>
        <p:spPr>
          <a:xfrm>
            <a:off x="1524000" y="5175568"/>
            <a:ext cx="5943600" cy="274320"/>
          </a:xfrm>
          <a:prstGeom prst="rect">
            <a:avLst/>
          </a:prstGeom>
          <a:solidFill>
            <a:srgbClr val="000000">
              <a:alpha val="50000"/>
            </a:srgbClr>
          </a:solidFill>
        </p:spPr>
        <p:txBody>
          <a:bodyPr vert="horz" tIns="0" bIns="0" rtlCol="0">
            <a:noAutofit/>
          </a:bodyPr>
          <a:lstStyle/>
          <a:p>
            <a:r>
              <a:rPr lang="en-US" smtClean="0">
                <a:solidFill>
                  <a:srgbClr val="FFFFFF"/>
                </a:solidFill>
                <a:latin typeface="Calibri"/>
              </a:rPr>
              <a:t> or completely mute and unmute the video.</a:t>
            </a:r>
            <a:endParaRPr lang="en-US">
              <a:solidFill>
                <a:srgbClr val="FFFFFF"/>
              </a:solidFill>
              <a:latin typeface="Calibri"/>
            </a:endParaRPr>
          </a:p>
        </p:txBody>
      </p:sp>
      <p:sp>
        <p:nvSpPr>
          <p:cNvPr id="43" name="ppVideos2So,notice00:03:01.2-00:03:06.6"/>
          <p:cNvSpPr txBox="1"/>
          <p:nvPr>
            <p:custDataLst>
              <p:tags r:id="rId40"/>
            </p:custDataLst>
          </p:nvPr>
        </p:nvSpPr>
        <p:spPr>
          <a:xfrm>
            <a:off x="1524000" y="5175568"/>
            <a:ext cx="5943600" cy="274320"/>
          </a:xfrm>
          <a:prstGeom prst="rect">
            <a:avLst/>
          </a:prstGeom>
          <a:solidFill>
            <a:srgbClr val="000000">
              <a:alpha val="50000"/>
            </a:srgbClr>
          </a:solidFill>
        </p:spPr>
        <p:txBody>
          <a:bodyPr vert="horz" tIns="0" bIns="0" rtlCol="0">
            <a:noAutofit/>
          </a:bodyPr>
          <a:lstStyle/>
          <a:p>
            <a:r>
              <a:rPr lang="en-US" smtClean="0">
                <a:solidFill>
                  <a:srgbClr val="FFFFFF"/>
                </a:solidFill>
                <a:latin typeface="Calibri"/>
              </a:rPr>
              <a:t> So, notice that I can play the video.</a:t>
            </a:r>
            <a:endParaRPr lang="en-US">
              <a:solidFill>
                <a:srgbClr val="FFFFFF"/>
              </a:solidFill>
              <a:latin typeface="Calibri"/>
            </a:endParaRPr>
          </a:p>
        </p:txBody>
      </p:sp>
      <p:sp>
        <p:nvSpPr>
          <p:cNvPr id="44" name="ppVideos2We’rejust00:03:06.7-00:03:09.9"/>
          <p:cNvSpPr txBox="1"/>
          <p:nvPr>
            <p:custDataLst>
              <p:tags r:id="rId41"/>
            </p:custDataLst>
          </p:nvPr>
        </p:nvSpPr>
        <p:spPr>
          <a:xfrm>
            <a:off x="1524000" y="5175568"/>
            <a:ext cx="5943600" cy="274320"/>
          </a:xfrm>
          <a:prstGeom prst="rect">
            <a:avLst/>
          </a:prstGeom>
          <a:solidFill>
            <a:srgbClr val="000000">
              <a:alpha val="50000"/>
            </a:srgbClr>
          </a:solidFill>
        </p:spPr>
        <p:txBody>
          <a:bodyPr vert="horz" tIns="0" bIns="0" rtlCol="0">
            <a:noAutofit/>
          </a:bodyPr>
          <a:lstStyle/>
          <a:p>
            <a:r>
              <a:rPr lang="en-US" smtClean="0">
                <a:solidFill>
                  <a:srgbClr val="FFFFFF"/>
                </a:solidFill>
                <a:latin typeface="Calibri"/>
              </a:rPr>
              <a:t> We’re just testing it and it plays just fine</a:t>
            </a:r>
            <a:endParaRPr lang="en-US">
              <a:solidFill>
                <a:srgbClr val="FFFFFF"/>
              </a:solidFill>
              <a:latin typeface="Calibri"/>
            </a:endParaRPr>
          </a:p>
        </p:txBody>
      </p:sp>
      <p:sp>
        <p:nvSpPr>
          <p:cNvPr id="45" name="ppVideos2andI00:03:10.0-00:03:13.3"/>
          <p:cNvSpPr txBox="1"/>
          <p:nvPr>
            <p:custDataLst>
              <p:tags r:id="rId42"/>
            </p:custDataLst>
          </p:nvPr>
        </p:nvSpPr>
        <p:spPr>
          <a:xfrm>
            <a:off x="1524000" y="4901248"/>
            <a:ext cx="5943600" cy="548640"/>
          </a:xfrm>
          <a:prstGeom prst="rect">
            <a:avLst/>
          </a:prstGeom>
          <a:solidFill>
            <a:srgbClr val="000000">
              <a:alpha val="50000"/>
            </a:srgbClr>
          </a:solidFill>
        </p:spPr>
        <p:txBody>
          <a:bodyPr vert="horz" tIns="0" bIns="0" rtlCol="0">
            <a:noAutofit/>
          </a:bodyPr>
          <a:lstStyle/>
          <a:p>
            <a:r>
              <a:rPr lang="en-US" smtClean="0">
                <a:solidFill>
                  <a:srgbClr val="FFFFFF"/>
                </a:solidFill>
                <a:latin typeface="Calibri"/>
              </a:rPr>
              <a:t> and I don’t need to play the whole thing right now so to stop this playing,</a:t>
            </a:r>
            <a:endParaRPr lang="en-US">
              <a:solidFill>
                <a:srgbClr val="FFFFFF"/>
              </a:solidFill>
              <a:latin typeface="Calibri"/>
            </a:endParaRPr>
          </a:p>
        </p:txBody>
      </p:sp>
      <p:sp>
        <p:nvSpPr>
          <p:cNvPr id="46" name="ppVideos2Ican00:03:13.4-00:03:17.3"/>
          <p:cNvSpPr txBox="1"/>
          <p:nvPr>
            <p:custDataLst>
              <p:tags r:id="rId43"/>
            </p:custDataLst>
          </p:nvPr>
        </p:nvSpPr>
        <p:spPr>
          <a:xfrm>
            <a:off x="1524000" y="4901248"/>
            <a:ext cx="5943600" cy="548640"/>
          </a:xfrm>
          <a:prstGeom prst="rect">
            <a:avLst/>
          </a:prstGeom>
          <a:solidFill>
            <a:srgbClr val="000000">
              <a:alpha val="50000"/>
            </a:srgbClr>
          </a:solidFill>
        </p:spPr>
        <p:txBody>
          <a:bodyPr vert="horz" tIns="0" bIns="0" rtlCol="0">
            <a:noAutofit/>
          </a:bodyPr>
          <a:lstStyle/>
          <a:p>
            <a:r>
              <a:rPr lang="en-US" smtClean="0">
                <a:solidFill>
                  <a:srgbClr val="FFFFFF"/>
                </a:solidFill>
                <a:latin typeface="Calibri"/>
              </a:rPr>
              <a:t> I can either pause it again or I can go ahead and click outside the video</a:t>
            </a:r>
            <a:endParaRPr lang="en-US">
              <a:solidFill>
                <a:srgbClr val="FFFFFF"/>
              </a:solidFill>
              <a:latin typeface="Calibri"/>
            </a:endParaRPr>
          </a:p>
        </p:txBody>
      </p:sp>
      <p:sp>
        <p:nvSpPr>
          <p:cNvPr id="47" name="ppVideos2andyou’ll00:03:17.4-00:03:19.3"/>
          <p:cNvSpPr txBox="1"/>
          <p:nvPr>
            <p:custDataLst>
              <p:tags r:id="rId44"/>
            </p:custDataLst>
          </p:nvPr>
        </p:nvSpPr>
        <p:spPr>
          <a:xfrm>
            <a:off x="1524000" y="5175568"/>
            <a:ext cx="5943600" cy="274320"/>
          </a:xfrm>
          <a:prstGeom prst="rect">
            <a:avLst/>
          </a:prstGeom>
          <a:solidFill>
            <a:srgbClr val="000000">
              <a:alpha val="50000"/>
            </a:srgbClr>
          </a:solidFill>
        </p:spPr>
        <p:txBody>
          <a:bodyPr vert="horz" tIns="0" bIns="0" rtlCol="0">
            <a:noAutofit/>
          </a:bodyPr>
          <a:lstStyle/>
          <a:p>
            <a:r>
              <a:rPr lang="en-US" smtClean="0">
                <a:solidFill>
                  <a:srgbClr val="FFFFFF"/>
                </a:solidFill>
                <a:latin typeface="Calibri"/>
              </a:rPr>
              <a:t> and you’ll notice that when I do that,</a:t>
            </a:r>
            <a:endParaRPr lang="en-US">
              <a:solidFill>
                <a:srgbClr val="FFFFFF"/>
              </a:solidFill>
              <a:latin typeface="Calibri"/>
            </a:endParaRPr>
          </a:p>
        </p:txBody>
      </p:sp>
      <p:sp>
        <p:nvSpPr>
          <p:cNvPr id="48" name="ppVideos2itimmediately00:03:19.4-00:03:24.3"/>
          <p:cNvSpPr txBox="1"/>
          <p:nvPr>
            <p:custDataLst>
              <p:tags r:id="rId45"/>
            </p:custDataLst>
          </p:nvPr>
        </p:nvSpPr>
        <p:spPr>
          <a:xfrm>
            <a:off x="1524000" y="4901248"/>
            <a:ext cx="5943600" cy="548640"/>
          </a:xfrm>
          <a:prstGeom prst="rect">
            <a:avLst/>
          </a:prstGeom>
          <a:solidFill>
            <a:srgbClr val="000000">
              <a:alpha val="50000"/>
            </a:srgbClr>
          </a:solidFill>
        </p:spPr>
        <p:txBody>
          <a:bodyPr vert="horz" tIns="0" bIns="0" rtlCol="0">
            <a:noAutofit/>
          </a:bodyPr>
          <a:lstStyle/>
          <a:p>
            <a:r>
              <a:rPr lang="en-US" smtClean="0">
                <a:solidFill>
                  <a:srgbClr val="FFFFFF"/>
                </a:solidFill>
                <a:latin typeface="Calibri"/>
              </a:rPr>
              <a:t> it immediately moves back to its starting point and stops playing.</a:t>
            </a:r>
            <a:endParaRPr lang="en-US">
              <a:solidFill>
                <a:srgbClr val="FFFFFF"/>
              </a:solidFill>
              <a:latin typeface="Calibri"/>
            </a:endParaRPr>
          </a:p>
        </p:txBody>
      </p:sp>
      <p:sp>
        <p:nvSpPr>
          <p:cNvPr id="49" name="ppVideos2Icould00:03:24.4-00:03:28.3"/>
          <p:cNvSpPr txBox="1"/>
          <p:nvPr>
            <p:custDataLst>
              <p:tags r:id="rId46"/>
            </p:custDataLst>
          </p:nvPr>
        </p:nvSpPr>
        <p:spPr>
          <a:xfrm>
            <a:off x="1524000" y="5175568"/>
            <a:ext cx="5943600" cy="274320"/>
          </a:xfrm>
          <a:prstGeom prst="rect">
            <a:avLst/>
          </a:prstGeom>
          <a:solidFill>
            <a:srgbClr val="000000">
              <a:alpha val="50000"/>
            </a:srgbClr>
          </a:solidFill>
        </p:spPr>
        <p:txBody>
          <a:bodyPr vert="horz" tIns="0" bIns="0" rtlCol="0">
            <a:noAutofit/>
          </a:bodyPr>
          <a:lstStyle/>
          <a:p>
            <a:r>
              <a:rPr lang="en-US" smtClean="0">
                <a:solidFill>
                  <a:srgbClr val="FFFFFF"/>
                </a:solidFill>
                <a:latin typeface="Calibri"/>
              </a:rPr>
              <a:t> I could also choose to resize this to be smaller or larger,</a:t>
            </a:r>
            <a:endParaRPr lang="en-US">
              <a:solidFill>
                <a:srgbClr val="FFFFFF"/>
              </a:solidFill>
              <a:latin typeface="Calibri"/>
            </a:endParaRPr>
          </a:p>
        </p:txBody>
      </p:sp>
      <p:sp>
        <p:nvSpPr>
          <p:cNvPr id="50" name="ppVideos2butbecause00:03:28.4-00:03:32.4"/>
          <p:cNvSpPr txBox="1"/>
          <p:nvPr>
            <p:custDataLst>
              <p:tags r:id="rId47"/>
            </p:custDataLst>
          </p:nvPr>
        </p:nvSpPr>
        <p:spPr>
          <a:xfrm>
            <a:off x="1524000" y="4901248"/>
            <a:ext cx="5943600" cy="548640"/>
          </a:xfrm>
          <a:prstGeom prst="rect">
            <a:avLst/>
          </a:prstGeom>
          <a:solidFill>
            <a:srgbClr val="000000">
              <a:alpha val="50000"/>
            </a:srgbClr>
          </a:solidFill>
        </p:spPr>
        <p:txBody>
          <a:bodyPr vert="horz" tIns="0" bIns="0" rtlCol="0">
            <a:noAutofit/>
          </a:bodyPr>
          <a:lstStyle/>
          <a:p>
            <a:r>
              <a:rPr lang="en-US" smtClean="0">
                <a:solidFill>
                  <a:srgbClr val="FFFFFF"/>
                </a:solidFill>
                <a:latin typeface="Calibri"/>
              </a:rPr>
              <a:t> but because we used a layout, it’s pretty good, so I’m going to leave it alone.</a:t>
            </a:r>
            <a:endParaRPr lang="en-US">
              <a:solidFill>
                <a:srgbClr val="FFFFFF"/>
              </a:solidFill>
              <a:latin typeface="Calibri"/>
            </a:endParaRPr>
          </a:p>
        </p:txBody>
      </p:sp>
      <p:sp>
        <p:nvSpPr>
          <p:cNvPr id="51" name="ppVideos2Sothat’s00:03:32.5-00:03:38.0"/>
          <p:cNvSpPr txBox="1"/>
          <p:nvPr>
            <p:custDataLst>
              <p:tags r:id="rId48"/>
            </p:custDataLst>
          </p:nvPr>
        </p:nvSpPr>
        <p:spPr>
          <a:xfrm>
            <a:off x="1524000" y="4901248"/>
            <a:ext cx="5943600" cy="548640"/>
          </a:xfrm>
          <a:prstGeom prst="rect">
            <a:avLst/>
          </a:prstGeom>
          <a:solidFill>
            <a:srgbClr val="000000">
              <a:alpha val="50000"/>
            </a:srgbClr>
          </a:solidFill>
        </p:spPr>
        <p:txBody>
          <a:bodyPr vert="horz" tIns="0" bIns="0" rtlCol="0">
            <a:noAutofit/>
          </a:bodyPr>
          <a:lstStyle/>
          <a:p>
            <a:r>
              <a:rPr lang="en-US" smtClean="0">
                <a:solidFill>
                  <a:srgbClr val="FFFFFF"/>
                </a:solidFill>
                <a:latin typeface="Calibri"/>
              </a:rPr>
              <a:t> So that’s how we play in Normal view. But notice what happens when I play it in Slide Show view,</a:t>
            </a:r>
            <a:endParaRPr lang="en-US">
              <a:solidFill>
                <a:srgbClr val="FFFFFF"/>
              </a:solidFill>
              <a:latin typeface="Calibri"/>
            </a:endParaRPr>
          </a:p>
        </p:txBody>
      </p:sp>
      <p:sp>
        <p:nvSpPr>
          <p:cNvPr id="52" name="ppVideos2asthough00:03:38.1-00:03:40.1"/>
          <p:cNvSpPr txBox="1"/>
          <p:nvPr>
            <p:custDataLst>
              <p:tags r:id="rId49"/>
            </p:custDataLst>
          </p:nvPr>
        </p:nvSpPr>
        <p:spPr>
          <a:xfrm>
            <a:off x="1524000" y="5175568"/>
            <a:ext cx="5943600" cy="274320"/>
          </a:xfrm>
          <a:prstGeom prst="rect">
            <a:avLst/>
          </a:prstGeom>
          <a:solidFill>
            <a:srgbClr val="000000">
              <a:alpha val="50000"/>
            </a:srgbClr>
          </a:solidFill>
        </p:spPr>
        <p:txBody>
          <a:bodyPr vert="horz" tIns="0" bIns="0" rtlCol="0">
            <a:noAutofit/>
          </a:bodyPr>
          <a:lstStyle/>
          <a:p>
            <a:r>
              <a:rPr lang="en-US" smtClean="0">
                <a:solidFill>
                  <a:srgbClr val="FFFFFF"/>
                </a:solidFill>
                <a:latin typeface="Calibri"/>
              </a:rPr>
              <a:t> as though I were giving a presentation.</a:t>
            </a:r>
            <a:endParaRPr lang="en-US">
              <a:solidFill>
                <a:srgbClr val="FFFFFF"/>
              </a:solidFill>
              <a:latin typeface="Calibri"/>
            </a:endParaRPr>
          </a:p>
        </p:txBody>
      </p:sp>
      <p:sp>
        <p:nvSpPr>
          <p:cNvPr id="53" name="ppVideos2I’mgoing00:03:40.2-00:03:43.9"/>
          <p:cNvSpPr txBox="1"/>
          <p:nvPr>
            <p:custDataLst>
              <p:tags r:id="rId50"/>
            </p:custDataLst>
          </p:nvPr>
        </p:nvSpPr>
        <p:spPr>
          <a:xfrm>
            <a:off x="1524000" y="4901248"/>
            <a:ext cx="5943600" cy="548640"/>
          </a:xfrm>
          <a:prstGeom prst="rect">
            <a:avLst/>
          </a:prstGeom>
          <a:solidFill>
            <a:srgbClr val="000000">
              <a:alpha val="50000"/>
            </a:srgbClr>
          </a:solidFill>
        </p:spPr>
        <p:txBody>
          <a:bodyPr vert="horz" tIns="0" bIns="0" rtlCol="0">
            <a:noAutofit/>
          </a:bodyPr>
          <a:lstStyle/>
          <a:p>
            <a:r>
              <a:rPr lang="en-US" smtClean="0">
                <a:solidFill>
                  <a:srgbClr val="FFFFFF"/>
                </a:solidFill>
                <a:latin typeface="Calibri"/>
              </a:rPr>
              <a:t> I’m going to select our first slide and select the Slide Show button.</a:t>
            </a:r>
            <a:endParaRPr lang="en-US">
              <a:solidFill>
                <a:srgbClr val="FFFFFF"/>
              </a:solidFill>
              <a:latin typeface="Calibri"/>
            </a:endParaRPr>
          </a:p>
        </p:txBody>
      </p:sp>
      <p:sp>
        <p:nvSpPr>
          <p:cNvPr id="54" name="ppVideos2ThenI00:03:44.0-00:03:48.4"/>
          <p:cNvSpPr txBox="1"/>
          <p:nvPr>
            <p:custDataLst>
              <p:tags r:id="rId51"/>
            </p:custDataLst>
          </p:nvPr>
        </p:nvSpPr>
        <p:spPr>
          <a:xfrm>
            <a:off x="1524000" y="4901248"/>
            <a:ext cx="5943600" cy="548640"/>
          </a:xfrm>
          <a:prstGeom prst="rect">
            <a:avLst/>
          </a:prstGeom>
          <a:solidFill>
            <a:srgbClr val="000000">
              <a:alpha val="50000"/>
            </a:srgbClr>
          </a:solidFill>
        </p:spPr>
        <p:txBody>
          <a:bodyPr vert="horz" tIns="0" bIns="0" rtlCol="0">
            <a:noAutofit/>
          </a:bodyPr>
          <a:lstStyle/>
          <a:p>
            <a:r>
              <a:rPr lang="en-US" smtClean="0">
                <a:solidFill>
                  <a:srgbClr val="FFFFFF"/>
                </a:solidFill>
                <a:latin typeface="Calibri"/>
              </a:rPr>
              <a:t> Then I can use the Space bar to move through the presentation to the slide I want.</a:t>
            </a:r>
            <a:endParaRPr lang="en-US">
              <a:solidFill>
                <a:srgbClr val="FFFFFF"/>
              </a:solidFill>
              <a:latin typeface="Calibri"/>
            </a:endParaRPr>
          </a:p>
        </p:txBody>
      </p:sp>
      <p:sp>
        <p:nvSpPr>
          <p:cNvPr id="55" name="ppVideos2Andonce00:03:48.5-00:03:52.9"/>
          <p:cNvSpPr txBox="1"/>
          <p:nvPr>
            <p:custDataLst>
              <p:tags r:id="rId52"/>
            </p:custDataLst>
          </p:nvPr>
        </p:nvSpPr>
        <p:spPr>
          <a:xfrm>
            <a:off x="1524000" y="4901248"/>
            <a:ext cx="5943600" cy="548640"/>
          </a:xfrm>
          <a:prstGeom prst="rect">
            <a:avLst/>
          </a:prstGeom>
          <a:solidFill>
            <a:srgbClr val="000000">
              <a:alpha val="50000"/>
            </a:srgbClr>
          </a:solidFill>
        </p:spPr>
        <p:txBody>
          <a:bodyPr vert="horz" tIns="0" bIns="0" rtlCol="0">
            <a:noAutofit/>
          </a:bodyPr>
          <a:lstStyle/>
          <a:p>
            <a:r>
              <a:rPr lang="en-US" smtClean="0">
                <a:solidFill>
                  <a:srgbClr val="FFFFFF"/>
                </a:solidFill>
                <a:latin typeface="Calibri"/>
              </a:rPr>
              <a:t> And once we view our video slide, we see that I have to do something special:</a:t>
            </a:r>
            <a:endParaRPr lang="en-US">
              <a:solidFill>
                <a:srgbClr val="FFFFFF"/>
              </a:solidFill>
              <a:latin typeface="Calibri"/>
            </a:endParaRPr>
          </a:p>
        </p:txBody>
      </p:sp>
      <p:sp>
        <p:nvSpPr>
          <p:cNvPr id="56" name="ppVideos2Ihave00:03:53.0-00:04:00.2"/>
          <p:cNvSpPr txBox="1"/>
          <p:nvPr>
            <p:custDataLst>
              <p:tags r:id="rId53"/>
            </p:custDataLst>
          </p:nvPr>
        </p:nvSpPr>
        <p:spPr>
          <a:xfrm>
            <a:off x="1524000" y="4901248"/>
            <a:ext cx="5943600" cy="548640"/>
          </a:xfrm>
          <a:prstGeom prst="rect">
            <a:avLst/>
          </a:prstGeom>
          <a:solidFill>
            <a:srgbClr val="000000">
              <a:alpha val="50000"/>
            </a:srgbClr>
          </a:solidFill>
        </p:spPr>
        <p:txBody>
          <a:bodyPr vert="horz" tIns="0" bIns="0" rtlCol="0">
            <a:noAutofit/>
          </a:bodyPr>
          <a:lstStyle/>
          <a:p>
            <a:r>
              <a:rPr lang="en-US" smtClean="0">
                <a:solidFill>
                  <a:srgbClr val="FFFFFF"/>
                </a:solidFill>
                <a:latin typeface="Calibri"/>
              </a:rPr>
              <a:t> I have to hover over the slide so that I get the Play button and then I can click Play, and it plays.</a:t>
            </a:r>
            <a:endParaRPr lang="en-US">
              <a:solidFill>
                <a:srgbClr val="FFFFFF"/>
              </a:solidFill>
              <a:latin typeface="Calibri"/>
            </a:endParaRPr>
          </a:p>
        </p:txBody>
      </p:sp>
      <p:sp>
        <p:nvSpPr>
          <p:cNvPr id="57" name="ppVideos2Oncethis00:04:00.3-00:04:05.4"/>
          <p:cNvSpPr txBox="1"/>
          <p:nvPr>
            <p:custDataLst>
              <p:tags r:id="rId54"/>
            </p:custDataLst>
          </p:nvPr>
        </p:nvSpPr>
        <p:spPr>
          <a:xfrm>
            <a:off x="1524000" y="4901248"/>
            <a:ext cx="5943600" cy="548640"/>
          </a:xfrm>
          <a:prstGeom prst="rect">
            <a:avLst/>
          </a:prstGeom>
          <a:solidFill>
            <a:srgbClr val="000000">
              <a:alpha val="50000"/>
            </a:srgbClr>
          </a:solidFill>
        </p:spPr>
        <p:txBody>
          <a:bodyPr vert="horz" tIns="0" bIns="0" rtlCol="0">
            <a:noAutofit/>
          </a:bodyPr>
          <a:lstStyle/>
          <a:p>
            <a:r>
              <a:rPr lang="en-US" smtClean="0">
                <a:solidFill>
                  <a:srgbClr val="FFFFFF"/>
                </a:solidFill>
                <a:latin typeface="Calibri"/>
              </a:rPr>
              <a:t> Once this video has finished running all I need to do is hit the Space bar again to move on to the next slide,</a:t>
            </a:r>
            <a:endParaRPr lang="en-US">
              <a:solidFill>
                <a:srgbClr val="FFFFFF"/>
              </a:solidFill>
              <a:latin typeface="Calibri"/>
            </a:endParaRPr>
          </a:p>
        </p:txBody>
      </p:sp>
      <p:sp>
        <p:nvSpPr>
          <p:cNvPr id="58" name="ppVideos2atwhich00:04:05.5-00:04:11.4"/>
          <p:cNvSpPr txBox="1"/>
          <p:nvPr>
            <p:custDataLst>
              <p:tags r:id="rId55"/>
            </p:custDataLst>
          </p:nvPr>
        </p:nvSpPr>
        <p:spPr>
          <a:xfrm>
            <a:off x="1524000" y="4901248"/>
            <a:ext cx="5943600" cy="548640"/>
          </a:xfrm>
          <a:prstGeom prst="rect">
            <a:avLst/>
          </a:prstGeom>
          <a:solidFill>
            <a:srgbClr val="000000">
              <a:alpha val="50000"/>
            </a:srgbClr>
          </a:solidFill>
        </p:spPr>
        <p:txBody>
          <a:bodyPr vert="horz" tIns="0" bIns="0" rtlCol="0">
            <a:noAutofit/>
          </a:bodyPr>
          <a:lstStyle/>
          <a:p>
            <a:r>
              <a:rPr lang="en-US" smtClean="0">
                <a:solidFill>
                  <a:srgbClr val="FFFFFF"/>
                </a:solidFill>
                <a:latin typeface="Calibri"/>
              </a:rPr>
              <a:t> at which point we can simply close the presentation and go back to our normal view.</a:t>
            </a:r>
            <a:endParaRPr lang="en-US">
              <a:solidFill>
                <a:srgbClr val="FFFFFF"/>
              </a:solidFill>
              <a:latin typeface="Calibri"/>
            </a:endParaRPr>
          </a:p>
        </p:txBody>
      </p:sp>
      <p:sp>
        <p:nvSpPr>
          <p:cNvPr id="59" name="ppVideos2Sothat’s00:04:11.5-00:04:18.1"/>
          <p:cNvSpPr txBox="1"/>
          <p:nvPr>
            <p:custDataLst>
              <p:tags r:id="rId56"/>
            </p:custDataLst>
          </p:nvPr>
        </p:nvSpPr>
        <p:spPr>
          <a:xfrm>
            <a:off x="1524000" y="4901248"/>
            <a:ext cx="5943600" cy="548640"/>
          </a:xfrm>
          <a:prstGeom prst="rect">
            <a:avLst/>
          </a:prstGeom>
          <a:solidFill>
            <a:srgbClr val="000000">
              <a:alpha val="50000"/>
            </a:srgbClr>
          </a:solidFill>
        </p:spPr>
        <p:txBody>
          <a:bodyPr vert="horz" tIns="0" bIns="0" rtlCol="0">
            <a:noAutofit/>
          </a:bodyPr>
          <a:lstStyle/>
          <a:p>
            <a:r>
              <a:rPr lang="en-US" smtClean="0">
                <a:solidFill>
                  <a:srgbClr val="FFFFFF"/>
                </a:solidFill>
                <a:latin typeface="Calibri"/>
              </a:rPr>
              <a:t> So that’s how to embed and play a video in our PowerPoint presentation.</a:t>
            </a:r>
            <a:endParaRPr lang="en-US">
              <a:solidFill>
                <a:srgbClr val="FFFFFF"/>
              </a:solidFill>
              <a:latin typeface="Calibri"/>
            </a:endParaRPr>
          </a:p>
        </p:txBody>
      </p:sp>
    </p:spTree>
    <p:extLst>
      <p:ext uri="{BB962C8B-B14F-4D97-AF65-F5344CB8AC3E}">
        <p14:creationId xmlns:p14="http://schemas.microsoft.com/office/powerpoint/2010/main" val="17428025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anim calcmode="lin" valueType="num">
                                          <p:cBhvr>
                                            <p:cTn id="8"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10" restart="whenNotActive" fill="hold" evtFilter="cancelBubble" nodeType="interactiveSeq">
                    <p:stCondLst>
                      <p:cond evt="onClick" delay="0">
                        <p:tgtEl>
                          <p:spTgt spid="4"/>
                        </p:tgtEl>
                      </p:cond>
                    </p:stCondLst>
                    <p:endSync evt="end" delay="0">
                      <p:rtn val="all"/>
                    </p:endSync>
                    <p:childTnLst>
                      <p:par>
                        <p:cTn id="11" fill="hold">
                          <p:stCondLst>
                            <p:cond delay="0"/>
                          </p:stCondLst>
                          <p:childTnLst>
                            <p:par>
                              <p:cTn id="12" fill="hold">
                                <p:stCondLst>
                                  <p:cond delay="0"/>
                                </p:stCondLst>
                                <p:childTnLst>
                                  <p:par>
                                    <p:cTn id="13" presetID="2" presetClass="mediacall" presetSubtype="0" fill="hold" nodeType="clickEffect">
                                      <p:stCondLst>
                                        <p:cond delay="0"/>
                                      </p:stCondLst>
                                      <p:childTnLst>
                                        <p:cmd type="call" cmd="togglePause">
                                          <p:cBhvr>
                                            <p:cTn id="14" dur="1" fill="hold"/>
                                            <p:tgtEl>
                                              <p:spTgt spid="4"/>
                                            </p:tgtEl>
                                          </p:cBhvr>
                                        </p:cmd>
                                      </p:childTnLst>
                                    </p:cTn>
                                  </p:par>
                                </p:childTnLst>
                              </p:cTn>
                            </p:par>
                          </p:childTnLst>
                        </p:cTn>
                      </p:par>
                    </p:childTnLst>
                  </p:cTn>
                  <p:nextCondLst>
                    <p:cond evt="onClick" delay="0">
                      <p:tgtEl>
                        <p:spTgt spid="4"/>
                      </p:tgtEl>
                    </p:cond>
                  </p:nextCondLst>
                </p:seq>
                <p:video>
                  <p:cMediaNode vol="80000">
                    <p:cTn id="15" fill="hold" display="0">
                      <p:stCondLst>
                        <p:cond delay="indefinite"/>
                      </p:stCondLst>
                    </p:cTn>
                    <p:tgtEl>
                      <p:spTgt spid="4"/>
                    </p:tgtEl>
                  </p:cMediaNode>
                </p:video>
                <p:seq concurrent="1" nextAc="seek">
                  <p:cTn id="16" restart="whenNotActive" fill="hold" evtFilter="cancelBubble" nodeType="interactiveSeq">
                    <p:stCondLst>
                      <p:cond evt="onMediaBookmark" delay="0">
                        <p:tgtEl>
                          <p14:bmkTgt spid="4" bmkName="ppVideos200:00:03.5"/>
                        </p:tgtEl>
                      </p:cond>
                    </p:stCondLst>
                    <p:endSync evt="end" delay="0">
                      <p:rtn val="all"/>
                    </p:endSync>
                    <p:childTnLst>
                      <p:par>
                        <p:cTn id="17" fill="hold">
                          <p:stCondLst>
                            <p:cond delay="0"/>
                          </p:stCondLst>
                          <p:childTnLst>
                            <p:par>
                              <p:cTn id="18" fill="hold">
                                <p:stCondLst>
                                  <p:cond delay="0"/>
                                </p:stCondLst>
                                <p:childTnLst>
                                  <p:par>
                                    <p:cTn id="19" presetID="10" presetClass="entr" presetSubtype="0"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200"/>
                                            <p:tgtEl>
                                              <p:spTgt spid="6"/>
                                            </p:tgtEl>
                                          </p:cBhvr>
                                        </p:animEffect>
                                      </p:childTnLst>
                                    </p:cTn>
                                  </p:par>
                                </p:childTnLst>
                              </p:cTn>
                            </p:par>
                          </p:childTnLst>
                        </p:cTn>
                      </p:par>
                    </p:childTnLst>
                  </p:cTn>
                  <p:nextCondLst>
                    <p:cond evt="onMediaBookmark" delay="0">
                      <p:tgtEl>
                        <p14:bmkTgt spid="4" bmkName="ppVideos200:00:03.5"/>
                      </p:tgtEl>
                    </p:cond>
                  </p:nextCondLst>
                </p:seq>
                <p:seq concurrent="1" nextAc="seek">
                  <p:cTn id="22" restart="whenNotActive" fill="hold" evtFilter="cancelBubble" nodeType="interactiveSeq">
                    <p:stCondLst>
                      <p:cond evt="onMediaBookmark" delay="0">
                        <p:tgtEl>
                          <p14:bmkTgt spid="4" bmkName="ppVideos200:00:11.8"/>
                        </p:tgtEl>
                      </p:cond>
                    </p:stCondLst>
                    <p:endSync evt="end" delay="0">
                      <p:rtn val="all"/>
                    </p:endSync>
                    <p:childTnLst>
                      <p:par>
                        <p:cTn id="23" fill="hold">
                          <p:stCondLst>
                            <p:cond delay="0"/>
                          </p:stCondLst>
                          <p:childTnLst>
                            <p:par>
                              <p:cTn id="24" fill="hold">
                                <p:stCondLst>
                                  <p:cond delay="0"/>
                                </p:stCondLst>
                                <p:childTnLst>
                                  <p:par>
                                    <p:cTn id="25" presetID="10" presetClass="exit" presetSubtype="0" fill="hold" grpId="1" nodeType="withEffect">
                                      <p:stCondLst>
                                        <p:cond delay="0"/>
                                      </p:stCondLst>
                                      <p:childTnLst>
                                        <p:animEffect transition="out" filter="fade">
                                          <p:cBhvr>
                                            <p:cTn id="26" dur="200"/>
                                            <p:tgtEl>
                                              <p:spTgt spid="6"/>
                                            </p:tgtEl>
                                          </p:cBhvr>
                                        </p:animEffect>
                                        <p:set>
                                          <p:cBhvr>
                                            <p:cTn id="27" dur="1" fill="hold">
                                              <p:stCondLst>
                                                <p:cond delay="199"/>
                                              </p:stCondLst>
                                            </p:cTn>
                                            <p:tgtEl>
                                              <p:spTgt spid="6"/>
                                            </p:tgtEl>
                                            <p:attrNameLst>
                                              <p:attrName>style.visibility</p:attrName>
                                            </p:attrNameLst>
                                          </p:cBhvr>
                                          <p:to>
                                            <p:strVal val="hidden"/>
                                          </p:to>
                                        </p:set>
                                      </p:childTnLst>
                                    </p:cTn>
                                  </p:par>
                                </p:childTnLst>
                              </p:cTn>
                            </p:par>
                          </p:childTnLst>
                        </p:cTn>
                      </p:par>
                    </p:childTnLst>
                  </p:cTn>
                  <p:nextCondLst>
                    <p:cond evt="onMediaBookmark" delay="0">
                      <p:tgtEl>
                        <p14:bmkTgt spid="4" bmkName="ppVideos200:00:11.8"/>
                      </p:tgtEl>
                    </p:cond>
                  </p:nextCondLst>
                </p:seq>
                <p:seq concurrent="1" nextAc="seek">
                  <p:cTn id="28" restart="whenNotActive" fill="hold" evtFilter="cancelBubble" nodeType="interactiveSeq">
                    <p:stCondLst>
                      <p:cond evt="onMediaBookmark" delay="0">
                        <p:tgtEl>
                          <p14:bmkTgt spid="4" bmkName="ppVideos200:00:11.9"/>
                        </p:tgtEl>
                      </p:cond>
                    </p:stCondLst>
                    <p:endSync evt="end" delay="0">
                      <p:rtn val="all"/>
                    </p:endSync>
                    <p:childTnLst>
                      <p:par>
                        <p:cTn id="29" fill="hold">
                          <p:stCondLst>
                            <p:cond delay="0"/>
                          </p:stCondLst>
                          <p:childTnLst>
                            <p:par>
                              <p:cTn id="30" fill="hold">
                                <p:stCondLst>
                                  <p:cond delay="0"/>
                                </p:stCondLst>
                                <p:childTnLst>
                                  <p:par>
                                    <p:cTn id="31" presetID="10" presetClass="entr" presetSubtype="0" fill="hold" grpId="0" nodeType="with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fade">
                                          <p:cBhvr>
                                            <p:cTn id="33" dur="200"/>
                                            <p:tgtEl>
                                              <p:spTgt spid="8"/>
                                            </p:tgtEl>
                                          </p:cBhvr>
                                        </p:animEffect>
                                      </p:childTnLst>
                                    </p:cTn>
                                  </p:par>
                                </p:childTnLst>
                              </p:cTn>
                            </p:par>
                          </p:childTnLst>
                        </p:cTn>
                      </p:par>
                    </p:childTnLst>
                  </p:cTn>
                  <p:nextCondLst>
                    <p:cond evt="onMediaBookmark" delay="0">
                      <p:tgtEl>
                        <p14:bmkTgt spid="4" bmkName="ppVideos200:00:11.9"/>
                      </p:tgtEl>
                    </p:cond>
                  </p:nextCondLst>
                </p:seq>
                <p:seq concurrent="1" nextAc="seek">
                  <p:cTn id="34" restart="whenNotActive" fill="hold" evtFilter="cancelBubble" nodeType="interactiveSeq">
                    <p:stCondLst>
                      <p:cond evt="onMediaBookmark" delay="0">
                        <p:tgtEl>
                          <p14:bmkTgt spid="4" bmkName="ppVideos200:00:15.8"/>
                        </p:tgtEl>
                      </p:cond>
                    </p:stCondLst>
                    <p:endSync evt="end" delay="0">
                      <p:rtn val="all"/>
                    </p:endSync>
                    <p:childTnLst>
                      <p:par>
                        <p:cTn id="35" fill="hold">
                          <p:stCondLst>
                            <p:cond delay="0"/>
                          </p:stCondLst>
                          <p:childTnLst>
                            <p:par>
                              <p:cTn id="36" fill="hold">
                                <p:stCondLst>
                                  <p:cond delay="0"/>
                                </p:stCondLst>
                                <p:childTnLst>
                                  <p:par>
                                    <p:cTn id="37" presetID="10" presetClass="exit" presetSubtype="0" fill="hold" grpId="1" nodeType="withEffect">
                                      <p:stCondLst>
                                        <p:cond delay="0"/>
                                      </p:stCondLst>
                                      <p:childTnLst>
                                        <p:animEffect transition="out" filter="fade">
                                          <p:cBhvr>
                                            <p:cTn id="38" dur="200"/>
                                            <p:tgtEl>
                                              <p:spTgt spid="8"/>
                                            </p:tgtEl>
                                          </p:cBhvr>
                                        </p:animEffect>
                                        <p:set>
                                          <p:cBhvr>
                                            <p:cTn id="39" dur="1" fill="hold">
                                              <p:stCondLst>
                                                <p:cond delay="199"/>
                                              </p:stCondLst>
                                            </p:cTn>
                                            <p:tgtEl>
                                              <p:spTgt spid="8"/>
                                            </p:tgtEl>
                                            <p:attrNameLst>
                                              <p:attrName>style.visibility</p:attrName>
                                            </p:attrNameLst>
                                          </p:cBhvr>
                                          <p:to>
                                            <p:strVal val="hidden"/>
                                          </p:to>
                                        </p:set>
                                      </p:childTnLst>
                                    </p:cTn>
                                  </p:par>
                                </p:childTnLst>
                              </p:cTn>
                            </p:par>
                          </p:childTnLst>
                        </p:cTn>
                      </p:par>
                    </p:childTnLst>
                  </p:cTn>
                  <p:nextCondLst>
                    <p:cond evt="onMediaBookmark" delay="0">
                      <p:tgtEl>
                        <p14:bmkTgt spid="4" bmkName="ppVideos200:00:15.8"/>
                      </p:tgtEl>
                    </p:cond>
                  </p:nextCondLst>
                </p:seq>
                <p:seq concurrent="1" nextAc="seek">
                  <p:cTn id="40" restart="whenNotActive" fill="hold" evtFilter="cancelBubble" nodeType="interactiveSeq">
                    <p:stCondLst>
                      <p:cond evt="onMediaBookmark" delay="0">
                        <p:tgtEl>
                          <p14:bmkTgt spid="4" bmkName="ppVideos200:00:15.9"/>
                        </p:tgtEl>
                      </p:cond>
                    </p:stCondLst>
                    <p:endSync evt="end" delay="0">
                      <p:rtn val="all"/>
                    </p:endSync>
                    <p:childTnLst>
                      <p:par>
                        <p:cTn id="41" fill="hold">
                          <p:stCondLst>
                            <p:cond delay="0"/>
                          </p:stCondLst>
                          <p:childTnLst>
                            <p:par>
                              <p:cTn id="42" fill="hold">
                                <p:stCondLst>
                                  <p:cond delay="0"/>
                                </p:stCondLst>
                                <p:childTnLst>
                                  <p:par>
                                    <p:cTn id="43" presetID="10" presetClass="entr" presetSubtype="0" fill="hold" grpId="0" nodeType="with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fade">
                                          <p:cBhvr>
                                            <p:cTn id="45" dur="200"/>
                                            <p:tgtEl>
                                              <p:spTgt spid="9"/>
                                            </p:tgtEl>
                                          </p:cBhvr>
                                        </p:animEffect>
                                      </p:childTnLst>
                                    </p:cTn>
                                  </p:par>
                                </p:childTnLst>
                              </p:cTn>
                            </p:par>
                          </p:childTnLst>
                        </p:cTn>
                      </p:par>
                    </p:childTnLst>
                  </p:cTn>
                  <p:nextCondLst>
                    <p:cond evt="onMediaBookmark" delay="0">
                      <p:tgtEl>
                        <p14:bmkTgt spid="4" bmkName="ppVideos200:00:15.9"/>
                      </p:tgtEl>
                    </p:cond>
                  </p:nextCondLst>
                </p:seq>
                <p:seq concurrent="1" nextAc="seek">
                  <p:cTn id="46" restart="whenNotActive" fill="hold" evtFilter="cancelBubble" nodeType="interactiveSeq">
                    <p:stCondLst>
                      <p:cond evt="onMediaBookmark" delay="0">
                        <p:tgtEl>
                          <p14:bmkTgt spid="4" bmkName="ppVideos200:00:22.5"/>
                        </p:tgtEl>
                      </p:cond>
                    </p:stCondLst>
                    <p:endSync evt="end" delay="0">
                      <p:rtn val="all"/>
                    </p:endSync>
                    <p:childTnLst>
                      <p:par>
                        <p:cTn id="47" fill="hold">
                          <p:stCondLst>
                            <p:cond delay="0"/>
                          </p:stCondLst>
                          <p:childTnLst>
                            <p:par>
                              <p:cTn id="48" fill="hold">
                                <p:stCondLst>
                                  <p:cond delay="0"/>
                                </p:stCondLst>
                                <p:childTnLst>
                                  <p:par>
                                    <p:cTn id="49" presetID="10" presetClass="exit" presetSubtype="0" fill="hold" grpId="1" nodeType="withEffect">
                                      <p:stCondLst>
                                        <p:cond delay="0"/>
                                      </p:stCondLst>
                                      <p:childTnLst>
                                        <p:animEffect transition="out" filter="fade">
                                          <p:cBhvr>
                                            <p:cTn id="50" dur="200"/>
                                            <p:tgtEl>
                                              <p:spTgt spid="9"/>
                                            </p:tgtEl>
                                          </p:cBhvr>
                                        </p:animEffect>
                                        <p:set>
                                          <p:cBhvr>
                                            <p:cTn id="51" dur="1" fill="hold">
                                              <p:stCondLst>
                                                <p:cond delay="199"/>
                                              </p:stCondLst>
                                            </p:cTn>
                                            <p:tgtEl>
                                              <p:spTgt spid="9"/>
                                            </p:tgtEl>
                                            <p:attrNameLst>
                                              <p:attrName>style.visibility</p:attrName>
                                            </p:attrNameLst>
                                          </p:cBhvr>
                                          <p:to>
                                            <p:strVal val="hidden"/>
                                          </p:to>
                                        </p:set>
                                      </p:childTnLst>
                                    </p:cTn>
                                  </p:par>
                                </p:childTnLst>
                              </p:cTn>
                            </p:par>
                          </p:childTnLst>
                        </p:cTn>
                      </p:par>
                    </p:childTnLst>
                  </p:cTn>
                  <p:nextCondLst>
                    <p:cond evt="onMediaBookmark" delay="0">
                      <p:tgtEl>
                        <p14:bmkTgt spid="4" bmkName="ppVideos200:00:22.5"/>
                      </p:tgtEl>
                    </p:cond>
                  </p:nextCondLst>
                </p:seq>
                <p:seq concurrent="1" nextAc="seek">
                  <p:cTn id="52" restart="whenNotActive" fill="hold" evtFilter="cancelBubble" nodeType="interactiveSeq">
                    <p:stCondLst>
                      <p:cond evt="onMediaBookmark" delay="0">
                        <p:tgtEl>
                          <p14:bmkTgt spid="4" bmkName="ppVideos200:00:22.6"/>
                        </p:tgtEl>
                      </p:cond>
                    </p:stCondLst>
                    <p:endSync evt="end" delay="0">
                      <p:rtn val="all"/>
                    </p:endSync>
                    <p:childTnLst>
                      <p:par>
                        <p:cTn id="53" fill="hold">
                          <p:stCondLst>
                            <p:cond delay="0"/>
                          </p:stCondLst>
                          <p:childTnLst>
                            <p:par>
                              <p:cTn id="54" fill="hold">
                                <p:stCondLst>
                                  <p:cond delay="0"/>
                                </p:stCondLst>
                                <p:childTnLst>
                                  <p:par>
                                    <p:cTn id="55" presetID="10" presetClass="entr" presetSubtype="0" fill="hold" grpId="0" nodeType="withEffect">
                                      <p:stCondLst>
                                        <p:cond delay="0"/>
                                      </p:stCondLst>
                                      <p:childTnLst>
                                        <p:set>
                                          <p:cBhvr>
                                            <p:cTn id="56" dur="1" fill="hold">
                                              <p:stCondLst>
                                                <p:cond delay="0"/>
                                              </p:stCondLst>
                                            </p:cTn>
                                            <p:tgtEl>
                                              <p:spTgt spid="10"/>
                                            </p:tgtEl>
                                            <p:attrNameLst>
                                              <p:attrName>style.visibility</p:attrName>
                                            </p:attrNameLst>
                                          </p:cBhvr>
                                          <p:to>
                                            <p:strVal val="visible"/>
                                          </p:to>
                                        </p:set>
                                        <p:animEffect transition="in" filter="fade">
                                          <p:cBhvr>
                                            <p:cTn id="57" dur="200"/>
                                            <p:tgtEl>
                                              <p:spTgt spid="10"/>
                                            </p:tgtEl>
                                          </p:cBhvr>
                                        </p:animEffect>
                                      </p:childTnLst>
                                    </p:cTn>
                                  </p:par>
                                </p:childTnLst>
                              </p:cTn>
                            </p:par>
                          </p:childTnLst>
                        </p:cTn>
                      </p:par>
                    </p:childTnLst>
                  </p:cTn>
                  <p:nextCondLst>
                    <p:cond evt="onMediaBookmark" delay="0">
                      <p:tgtEl>
                        <p14:bmkTgt spid="4" bmkName="ppVideos200:00:22.6"/>
                      </p:tgtEl>
                    </p:cond>
                  </p:nextCondLst>
                </p:seq>
                <p:seq concurrent="1" nextAc="seek">
                  <p:cTn id="58" restart="whenNotActive" fill="hold" evtFilter="cancelBubble" nodeType="interactiveSeq">
                    <p:stCondLst>
                      <p:cond evt="onMediaBookmark" delay="0">
                        <p:tgtEl>
                          <p14:bmkTgt spid="4" bmkName="ppVideos200:00:27.4"/>
                        </p:tgtEl>
                      </p:cond>
                    </p:stCondLst>
                    <p:endSync evt="end" delay="0">
                      <p:rtn val="all"/>
                    </p:endSync>
                    <p:childTnLst>
                      <p:par>
                        <p:cTn id="59" fill="hold">
                          <p:stCondLst>
                            <p:cond delay="0"/>
                          </p:stCondLst>
                          <p:childTnLst>
                            <p:par>
                              <p:cTn id="60" fill="hold">
                                <p:stCondLst>
                                  <p:cond delay="0"/>
                                </p:stCondLst>
                                <p:childTnLst>
                                  <p:par>
                                    <p:cTn id="61" presetID="10" presetClass="exit" presetSubtype="0" fill="hold" grpId="1" nodeType="withEffect">
                                      <p:stCondLst>
                                        <p:cond delay="0"/>
                                      </p:stCondLst>
                                      <p:childTnLst>
                                        <p:animEffect transition="out" filter="fade">
                                          <p:cBhvr>
                                            <p:cTn id="62" dur="200"/>
                                            <p:tgtEl>
                                              <p:spTgt spid="10"/>
                                            </p:tgtEl>
                                          </p:cBhvr>
                                        </p:animEffect>
                                        <p:set>
                                          <p:cBhvr>
                                            <p:cTn id="63" dur="1" fill="hold">
                                              <p:stCondLst>
                                                <p:cond delay="199"/>
                                              </p:stCondLst>
                                            </p:cTn>
                                            <p:tgtEl>
                                              <p:spTgt spid="10"/>
                                            </p:tgtEl>
                                            <p:attrNameLst>
                                              <p:attrName>style.visibility</p:attrName>
                                            </p:attrNameLst>
                                          </p:cBhvr>
                                          <p:to>
                                            <p:strVal val="hidden"/>
                                          </p:to>
                                        </p:set>
                                      </p:childTnLst>
                                    </p:cTn>
                                  </p:par>
                                </p:childTnLst>
                              </p:cTn>
                            </p:par>
                          </p:childTnLst>
                        </p:cTn>
                      </p:par>
                    </p:childTnLst>
                  </p:cTn>
                  <p:nextCondLst>
                    <p:cond evt="onMediaBookmark" delay="0">
                      <p:tgtEl>
                        <p14:bmkTgt spid="4" bmkName="ppVideos200:00:27.4"/>
                      </p:tgtEl>
                    </p:cond>
                  </p:nextCondLst>
                </p:seq>
                <p:seq concurrent="1" nextAc="seek">
                  <p:cTn id="64" restart="whenNotActive" fill="hold" evtFilter="cancelBubble" nodeType="interactiveSeq">
                    <p:stCondLst>
                      <p:cond evt="onMediaBookmark" delay="0">
                        <p:tgtEl>
                          <p14:bmkTgt spid="4" bmkName="ppVideos200:00:27.5"/>
                        </p:tgtEl>
                      </p:cond>
                    </p:stCondLst>
                    <p:endSync evt="end" delay="0">
                      <p:rtn val="all"/>
                    </p:endSync>
                    <p:childTnLst>
                      <p:par>
                        <p:cTn id="65" fill="hold">
                          <p:stCondLst>
                            <p:cond delay="0"/>
                          </p:stCondLst>
                          <p:childTnLst>
                            <p:par>
                              <p:cTn id="66" fill="hold">
                                <p:stCondLst>
                                  <p:cond delay="0"/>
                                </p:stCondLst>
                                <p:childTnLst>
                                  <p:par>
                                    <p:cTn id="67" presetID="10" presetClass="entr" presetSubtype="0" fill="hold" grpId="0" nodeType="with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fade">
                                          <p:cBhvr>
                                            <p:cTn id="69" dur="200"/>
                                            <p:tgtEl>
                                              <p:spTgt spid="11"/>
                                            </p:tgtEl>
                                          </p:cBhvr>
                                        </p:animEffect>
                                      </p:childTnLst>
                                    </p:cTn>
                                  </p:par>
                                </p:childTnLst>
                              </p:cTn>
                            </p:par>
                          </p:childTnLst>
                        </p:cTn>
                      </p:par>
                    </p:childTnLst>
                  </p:cTn>
                  <p:nextCondLst>
                    <p:cond evt="onMediaBookmark" delay="0">
                      <p:tgtEl>
                        <p14:bmkTgt spid="4" bmkName="ppVideos200:00:27.5"/>
                      </p:tgtEl>
                    </p:cond>
                  </p:nextCondLst>
                </p:seq>
                <p:seq concurrent="1" nextAc="seek">
                  <p:cTn id="70" restart="whenNotActive" fill="hold" evtFilter="cancelBubble" nodeType="interactiveSeq">
                    <p:stCondLst>
                      <p:cond evt="onMediaBookmark" delay="0">
                        <p:tgtEl>
                          <p14:bmkTgt spid="4" bmkName="ppVideos200:00:33.0"/>
                        </p:tgtEl>
                      </p:cond>
                    </p:stCondLst>
                    <p:endSync evt="end" delay="0">
                      <p:rtn val="all"/>
                    </p:endSync>
                    <p:childTnLst>
                      <p:par>
                        <p:cTn id="71" fill="hold">
                          <p:stCondLst>
                            <p:cond delay="0"/>
                          </p:stCondLst>
                          <p:childTnLst>
                            <p:par>
                              <p:cTn id="72" fill="hold">
                                <p:stCondLst>
                                  <p:cond delay="0"/>
                                </p:stCondLst>
                                <p:childTnLst>
                                  <p:par>
                                    <p:cTn id="73" presetID="10" presetClass="exit" presetSubtype="0" fill="hold" grpId="1" nodeType="withEffect">
                                      <p:stCondLst>
                                        <p:cond delay="0"/>
                                      </p:stCondLst>
                                      <p:childTnLst>
                                        <p:animEffect transition="out" filter="fade">
                                          <p:cBhvr>
                                            <p:cTn id="74" dur="200"/>
                                            <p:tgtEl>
                                              <p:spTgt spid="11"/>
                                            </p:tgtEl>
                                          </p:cBhvr>
                                        </p:animEffect>
                                        <p:set>
                                          <p:cBhvr>
                                            <p:cTn id="75" dur="1" fill="hold">
                                              <p:stCondLst>
                                                <p:cond delay="199"/>
                                              </p:stCondLst>
                                            </p:cTn>
                                            <p:tgtEl>
                                              <p:spTgt spid="11"/>
                                            </p:tgtEl>
                                            <p:attrNameLst>
                                              <p:attrName>style.visibility</p:attrName>
                                            </p:attrNameLst>
                                          </p:cBhvr>
                                          <p:to>
                                            <p:strVal val="hidden"/>
                                          </p:to>
                                        </p:set>
                                      </p:childTnLst>
                                    </p:cTn>
                                  </p:par>
                                </p:childTnLst>
                              </p:cTn>
                            </p:par>
                          </p:childTnLst>
                        </p:cTn>
                      </p:par>
                    </p:childTnLst>
                  </p:cTn>
                  <p:nextCondLst>
                    <p:cond evt="onMediaBookmark" delay="0">
                      <p:tgtEl>
                        <p14:bmkTgt spid="4" bmkName="ppVideos200:00:33.0"/>
                      </p:tgtEl>
                    </p:cond>
                  </p:nextCondLst>
                </p:seq>
                <p:seq concurrent="1" nextAc="seek">
                  <p:cTn id="76" restart="whenNotActive" fill="hold" evtFilter="cancelBubble" nodeType="interactiveSeq">
                    <p:stCondLst>
                      <p:cond evt="onMediaBookmark" delay="0">
                        <p:tgtEl>
                          <p14:bmkTgt spid="4" bmkName="ppVideos200:00:33.1"/>
                        </p:tgtEl>
                      </p:cond>
                    </p:stCondLst>
                    <p:endSync evt="end" delay="0">
                      <p:rtn val="all"/>
                    </p:endSync>
                    <p:childTnLst>
                      <p:par>
                        <p:cTn id="77" fill="hold">
                          <p:stCondLst>
                            <p:cond delay="0"/>
                          </p:stCondLst>
                          <p:childTnLst>
                            <p:par>
                              <p:cTn id="78" fill="hold">
                                <p:stCondLst>
                                  <p:cond delay="0"/>
                                </p:stCondLst>
                                <p:childTnLst>
                                  <p:par>
                                    <p:cTn id="79" presetID="10" presetClass="entr" presetSubtype="0" fill="hold" grpId="0" nodeType="withEffect">
                                      <p:stCondLst>
                                        <p:cond delay="0"/>
                                      </p:stCondLst>
                                      <p:childTnLst>
                                        <p:set>
                                          <p:cBhvr>
                                            <p:cTn id="80" dur="1" fill="hold">
                                              <p:stCondLst>
                                                <p:cond delay="0"/>
                                              </p:stCondLst>
                                            </p:cTn>
                                            <p:tgtEl>
                                              <p:spTgt spid="12"/>
                                            </p:tgtEl>
                                            <p:attrNameLst>
                                              <p:attrName>style.visibility</p:attrName>
                                            </p:attrNameLst>
                                          </p:cBhvr>
                                          <p:to>
                                            <p:strVal val="visible"/>
                                          </p:to>
                                        </p:set>
                                        <p:animEffect transition="in" filter="fade">
                                          <p:cBhvr>
                                            <p:cTn id="81" dur="200"/>
                                            <p:tgtEl>
                                              <p:spTgt spid="12"/>
                                            </p:tgtEl>
                                          </p:cBhvr>
                                        </p:animEffect>
                                      </p:childTnLst>
                                    </p:cTn>
                                  </p:par>
                                </p:childTnLst>
                              </p:cTn>
                            </p:par>
                          </p:childTnLst>
                        </p:cTn>
                      </p:par>
                    </p:childTnLst>
                  </p:cTn>
                  <p:nextCondLst>
                    <p:cond evt="onMediaBookmark" delay="0">
                      <p:tgtEl>
                        <p14:bmkTgt spid="4" bmkName="ppVideos200:00:33.1"/>
                      </p:tgtEl>
                    </p:cond>
                  </p:nextCondLst>
                </p:seq>
                <p:seq concurrent="1" nextAc="seek">
                  <p:cTn id="82" restart="whenNotActive" fill="hold" evtFilter="cancelBubble" nodeType="interactiveSeq">
                    <p:stCondLst>
                      <p:cond evt="onMediaBookmark" delay="0">
                        <p:tgtEl>
                          <p14:bmkTgt spid="4" bmkName="ppVideos200:00:39.8"/>
                        </p:tgtEl>
                      </p:cond>
                    </p:stCondLst>
                    <p:endSync evt="end" delay="0">
                      <p:rtn val="all"/>
                    </p:endSync>
                    <p:childTnLst>
                      <p:par>
                        <p:cTn id="83" fill="hold">
                          <p:stCondLst>
                            <p:cond delay="0"/>
                          </p:stCondLst>
                          <p:childTnLst>
                            <p:par>
                              <p:cTn id="84" fill="hold">
                                <p:stCondLst>
                                  <p:cond delay="0"/>
                                </p:stCondLst>
                                <p:childTnLst>
                                  <p:par>
                                    <p:cTn id="85" presetID="10" presetClass="exit" presetSubtype="0" fill="hold" grpId="1" nodeType="withEffect">
                                      <p:stCondLst>
                                        <p:cond delay="0"/>
                                      </p:stCondLst>
                                      <p:childTnLst>
                                        <p:animEffect transition="out" filter="fade">
                                          <p:cBhvr>
                                            <p:cTn id="86" dur="200"/>
                                            <p:tgtEl>
                                              <p:spTgt spid="12"/>
                                            </p:tgtEl>
                                          </p:cBhvr>
                                        </p:animEffect>
                                        <p:set>
                                          <p:cBhvr>
                                            <p:cTn id="87" dur="1" fill="hold">
                                              <p:stCondLst>
                                                <p:cond delay="199"/>
                                              </p:stCondLst>
                                            </p:cTn>
                                            <p:tgtEl>
                                              <p:spTgt spid="12"/>
                                            </p:tgtEl>
                                            <p:attrNameLst>
                                              <p:attrName>style.visibility</p:attrName>
                                            </p:attrNameLst>
                                          </p:cBhvr>
                                          <p:to>
                                            <p:strVal val="hidden"/>
                                          </p:to>
                                        </p:set>
                                      </p:childTnLst>
                                    </p:cTn>
                                  </p:par>
                                </p:childTnLst>
                              </p:cTn>
                            </p:par>
                          </p:childTnLst>
                        </p:cTn>
                      </p:par>
                    </p:childTnLst>
                  </p:cTn>
                  <p:nextCondLst>
                    <p:cond evt="onMediaBookmark" delay="0">
                      <p:tgtEl>
                        <p14:bmkTgt spid="4" bmkName="ppVideos200:00:39.8"/>
                      </p:tgtEl>
                    </p:cond>
                  </p:nextCondLst>
                </p:seq>
                <p:seq concurrent="1" nextAc="seek">
                  <p:cTn id="88" restart="whenNotActive" fill="hold" evtFilter="cancelBubble" nodeType="interactiveSeq">
                    <p:stCondLst>
                      <p:cond evt="onMediaBookmark" delay="0">
                        <p:tgtEl>
                          <p14:bmkTgt spid="4" bmkName="ppVideos200:00:39.9"/>
                        </p:tgtEl>
                      </p:cond>
                    </p:stCondLst>
                    <p:endSync evt="end" delay="0">
                      <p:rtn val="all"/>
                    </p:endSync>
                    <p:childTnLst>
                      <p:par>
                        <p:cTn id="89" fill="hold">
                          <p:stCondLst>
                            <p:cond delay="0"/>
                          </p:stCondLst>
                          <p:childTnLst>
                            <p:par>
                              <p:cTn id="90" fill="hold">
                                <p:stCondLst>
                                  <p:cond delay="0"/>
                                </p:stCondLst>
                                <p:childTnLst>
                                  <p:par>
                                    <p:cTn id="91" presetID="10" presetClass="entr" presetSubtype="0" fill="hold" grpId="0" nodeType="withEffect">
                                      <p:stCondLst>
                                        <p:cond delay="0"/>
                                      </p:stCondLst>
                                      <p:childTnLst>
                                        <p:set>
                                          <p:cBhvr>
                                            <p:cTn id="92" dur="1" fill="hold">
                                              <p:stCondLst>
                                                <p:cond delay="0"/>
                                              </p:stCondLst>
                                            </p:cTn>
                                            <p:tgtEl>
                                              <p:spTgt spid="13"/>
                                            </p:tgtEl>
                                            <p:attrNameLst>
                                              <p:attrName>style.visibility</p:attrName>
                                            </p:attrNameLst>
                                          </p:cBhvr>
                                          <p:to>
                                            <p:strVal val="visible"/>
                                          </p:to>
                                        </p:set>
                                        <p:animEffect transition="in" filter="fade">
                                          <p:cBhvr>
                                            <p:cTn id="93" dur="200"/>
                                            <p:tgtEl>
                                              <p:spTgt spid="13"/>
                                            </p:tgtEl>
                                          </p:cBhvr>
                                        </p:animEffect>
                                      </p:childTnLst>
                                    </p:cTn>
                                  </p:par>
                                </p:childTnLst>
                              </p:cTn>
                            </p:par>
                          </p:childTnLst>
                        </p:cTn>
                      </p:par>
                    </p:childTnLst>
                  </p:cTn>
                  <p:nextCondLst>
                    <p:cond evt="onMediaBookmark" delay="0">
                      <p:tgtEl>
                        <p14:bmkTgt spid="4" bmkName="ppVideos200:00:39.9"/>
                      </p:tgtEl>
                    </p:cond>
                  </p:nextCondLst>
                </p:seq>
                <p:seq concurrent="1" nextAc="seek">
                  <p:cTn id="94" restart="whenNotActive" fill="hold" evtFilter="cancelBubble" nodeType="interactiveSeq">
                    <p:stCondLst>
                      <p:cond evt="onMediaBookmark" delay="0">
                        <p:tgtEl>
                          <p14:bmkTgt spid="4" bmkName="ppVideos200:00:44.4"/>
                        </p:tgtEl>
                      </p:cond>
                    </p:stCondLst>
                    <p:endSync evt="end" delay="0">
                      <p:rtn val="all"/>
                    </p:endSync>
                    <p:childTnLst>
                      <p:par>
                        <p:cTn id="95" fill="hold">
                          <p:stCondLst>
                            <p:cond delay="0"/>
                          </p:stCondLst>
                          <p:childTnLst>
                            <p:par>
                              <p:cTn id="96" fill="hold">
                                <p:stCondLst>
                                  <p:cond delay="0"/>
                                </p:stCondLst>
                                <p:childTnLst>
                                  <p:par>
                                    <p:cTn id="97" presetID="10" presetClass="exit" presetSubtype="0" fill="hold" grpId="1" nodeType="withEffect">
                                      <p:stCondLst>
                                        <p:cond delay="0"/>
                                      </p:stCondLst>
                                      <p:childTnLst>
                                        <p:animEffect transition="out" filter="fade">
                                          <p:cBhvr>
                                            <p:cTn id="98" dur="200"/>
                                            <p:tgtEl>
                                              <p:spTgt spid="13"/>
                                            </p:tgtEl>
                                          </p:cBhvr>
                                        </p:animEffect>
                                        <p:set>
                                          <p:cBhvr>
                                            <p:cTn id="99" dur="1" fill="hold">
                                              <p:stCondLst>
                                                <p:cond delay="199"/>
                                              </p:stCondLst>
                                            </p:cTn>
                                            <p:tgtEl>
                                              <p:spTgt spid="13"/>
                                            </p:tgtEl>
                                            <p:attrNameLst>
                                              <p:attrName>style.visibility</p:attrName>
                                            </p:attrNameLst>
                                          </p:cBhvr>
                                          <p:to>
                                            <p:strVal val="hidden"/>
                                          </p:to>
                                        </p:set>
                                      </p:childTnLst>
                                    </p:cTn>
                                  </p:par>
                                </p:childTnLst>
                              </p:cTn>
                            </p:par>
                          </p:childTnLst>
                        </p:cTn>
                      </p:par>
                    </p:childTnLst>
                  </p:cTn>
                  <p:nextCondLst>
                    <p:cond evt="onMediaBookmark" delay="0">
                      <p:tgtEl>
                        <p14:bmkTgt spid="4" bmkName="ppVideos200:00:44.4"/>
                      </p:tgtEl>
                    </p:cond>
                  </p:nextCondLst>
                </p:seq>
                <p:seq concurrent="1" nextAc="seek">
                  <p:cTn id="100" restart="whenNotActive" fill="hold" evtFilter="cancelBubble" nodeType="interactiveSeq">
                    <p:stCondLst>
                      <p:cond evt="onMediaBookmark" delay="0">
                        <p:tgtEl>
                          <p14:bmkTgt spid="4" bmkName="ppVideos200:00:44.5"/>
                        </p:tgtEl>
                      </p:cond>
                    </p:stCondLst>
                    <p:endSync evt="end" delay="0">
                      <p:rtn val="all"/>
                    </p:endSync>
                    <p:childTnLst>
                      <p:par>
                        <p:cTn id="101" fill="hold">
                          <p:stCondLst>
                            <p:cond delay="0"/>
                          </p:stCondLst>
                          <p:childTnLst>
                            <p:par>
                              <p:cTn id="102" fill="hold">
                                <p:stCondLst>
                                  <p:cond delay="0"/>
                                </p:stCondLst>
                                <p:childTnLst>
                                  <p:par>
                                    <p:cTn id="103" presetID="10" presetClass="entr" presetSubtype="0" fill="hold" grpId="0" nodeType="withEffect">
                                      <p:stCondLst>
                                        <p:cond delay="0"/>
                                      </p:stCondLst>
                                      <p:childTnLst>
                                        <p:set>
                                          <p:cBhvr>
                                            <p:cTn id="104" dur="1" fill="hold">
                                              <p:stCondLst>
                                                <p:cond delay="0"/>
                                              </p:stCondLst>
                                            </p:cTn>
                                            <p:tgtEl>
                                              <p:spTgt spid="14"/>
                                            </p:tgtEl>
                                            <p:attrNameLst>
                                              <p:attrName>style.visibility</p:attrName>
                                            </p:attrNameLst>
                                          </p:cBhvr>
                                          <p:to>
                                            <p:strVal val="visible"/>
                                          </p:to>
                                        </p:set>
                                        <p:animEffect transition="in" filter="fade">
                                          <p:cBhvr>
                                            <p:cTn id="105" dur="200"/>
                                            <p:tgtEl>
                                              <p:spTgt spid="14"/>
                                            </p:tgtEl>
                                          </p:cBhvr>
                                        </p:animEffect>
                                      </p:childTnLst>
                                    </p:cTn>
                                  </p:par>
                                </p:childTnLst>
                              </p:cTn>
                            </p:par>
                          </p:childTnLst>
                        </p:cTn>
                      </p:par>
                    </p:childTnLst>
                  </p:cTn>
                  <p:nextCondLst>
                    <p:cond evt="onMediaBookmark" delay="0">
                      <p:tgtEl>
                        <p14:bmkTgt spid="4" bmkName="ppVideos200:00:44.5"/>
                      </p:tgtEl>
                    </p:cond>
                  </p:nextCondLst>
                </p:seq>
                <p:seq concurrent="1" nextAc="seek">
                  <p:cTn id="106" restart="whenNotActive" fill="hold" evtFilter="cancelBubble" nodeType="interactiveSeq">
                    <p:stCondLst>
                      <p:cond evt="onMediaBookmark" delay="0">
                        <p:tgtEl>
                          <p14:bmkTgt spid="4" bmkName="ppVideos200:00:46.5"/>
                        </p:tgtEl>
                      </p:cond>
                    </p:stCondLst>
                    <p:endSync evt="end" delay="0">
                      <p:rtn val="all"/>
                    </p:endSync>
                    <p:childTnLst>
                      <p:par>
                        <p:cTn id="107" fill="hold">
                          <p:stCondLst>
                            <p:cond delay="0"/>
                          </p:stCondLst>
                          <p:childTnLst>
                            <p:par>
                              <p:cTn id="108" fill="hold">
                                <p:stCondLst>
                                  <p:cond delay="0"/>
                                </p:stCondLst>
                                <p:childTnLst>
                                  <p:par>
                                    <p:cTn id="109" presetID="10" presetClass="exit" presetSubtype="0" fill="hold" grpId="1" nodeType="withEffect">
                                      <p:stCondLst>
                                        <p:cond delay="0"/>
                                      </p:stCondLst>
                                      <p:childTnLst>
                                        <p:animEffect transition="out" filter="fade">
                                          <p:cBhvr>
                                            <p:cTn id="110" dur="200"/>
                                            <p:tgtEl>
                                              <p:spTgt spid="14"/>
                                            </p:tgtEl>
                                          </p:cBhvr>
                                        </p:animEffect>
                                        <p:set>
                                          <p:cBhvr>
                                            <p:cTn id="111" dur="1" fill="hold">
                                              <p:stCondLst>
                                                <p:cond delay="199"/>
                                              </p:stCondLst>
                                            </p:cTn>
                                            <p:tgtEl>
                                              <p:spTgt spid="14"/>
                                            </p:tgtEl>
                                            <p:attrNameLst>
                                              <p:attrName>style.visibility</p:attrName>
                                            </p:attrNameLst>
                                          </p:cBhvr>
                                          <p:to>
                                            <p:strVal val="hidden"/>
                                          </p:to>
                                        </p:set>
                                      </p:childTnLst>
                                    </p:cTn>
                                  </p:par>
                                </p:childTnLst>
                              </p:cTn>
                            </p:par>
                          </p:childTnLst>
                        </p:cTn>
                      </p:par>
                    </p:childTnLst>
                  </p:cTn>
                  <p:nextCondLst>
                    <p:cond evt="onMediaBookmark" delay="0">
                      <p:tgtEl>
                        <p14:bmkTgt spid="4" bmkName="ppVideos200:00:46.5"/>
                      </p:tgtEl>
                    </p:cond>
                  </p:nextCondLst>
                </p:seq>
                <p:seq concurrent="1" nextAc="seek">
                  <p:cTn id="112" restart="whenNotActive" fill="hold" evtFilter="cancelBubble" nodeType="interactiveSeq">
                    <p:stCondLst>
                      <p:cond evt="onMediaBookmark" delay="0">
                        <p:tgtEl>
                          <p14:bmkTgt spid="4" bmkName="ppVideos200:00:46.6"/>
                        </p:tgtEl>
                      </p:cond>
                    </p:stCondLst>
                    <p:endSync evt="end" delay="0">
                      <p:rtn val="all"/>
                    </p:endSync>
                    <p:childTnLst>
                      <p:par>
                        <p:cTn id="113" fill="hold">
                          <p:stCondLst>
                            <p:cond delay="0"/>
                          </p:stCondLst>
                          <p:childTnLst>
                            <p:par>
                              <p:cTn id="114" fill="hold">
                                <p:stCondLst>
                                  <p:cond delay="0"/>
                                </p:stCondLst>
                                <p:childTnLst>
                                  <p:par>
                                    <p:cTn id="115" presetID="10" presetClass="entr" presetSubtype="0" fill="hold" grpId="0" nodeType="withEffect">
                                      <p:stCondLst>
                                        <p:cond delay="0"/>
                                      </p:stCondLst>
                                      <p:childTnLst>
                                        <p:set>
                                          <p:cBhvr>
                                            <p:cTn id="116" dur="1" fill="hold">
                                              <p:stCondLst>
                                                <p:cond delay="0"/>
                                              </p:stCondLst>
                                            </p:cTn>
                                            <p:tgtEl>
                                              <p:spTgt spid="15"/>
                                            </p:tgtEl>
                                            <p:attrNameLst>
                                              <p:attrName>style.visibility</p:attrName>
                                            </p:attrNameLst>
                                          </p:cBhvr>
                                          <p:to>
                                            <p:strVal val="visible"/>
                                          </p:to>
                                        </p:set>
                                        <p:animEffect transition="in" filter="fade">
                                          <p:cBhvr>
                                            <p:cTn id="117" dur="200"/>
                                            <p:tgtEl>
                                              <p:spTgt spid="15"/>
                                            </p:tgtEl>
                                          </p:cBhvr>
                                        </p:animEffect>
                                      </p:childTnLst>
                                    </p:cTn>
                                  </p:par>
                                </p:childTnLst>
                              </p:cTn>
                            </p:par>
                          </p:childTnLst>
                        </p:cTn>
                      </p:par>
                    </p:childTnLst>
                  </p:cTn>
                  <p:nextCondLst>
                    <p:cond evt="onMediaBookmark" delay="0">
                      <p:tgtEl>
                        <p14:bmkTgt spid="4" bmkName="ppVideos200:00:46.6"/>
                      </p:tgtEl>
                    </p:cond>
                  </p:nextCondLst>
                </p:seq>
                <p:seq concurrent="1" nextAc="seek">
                  <p:cTn id="118" restart="whenNotActive" fill="hold" evtFilter="cancelBubble" nodeType="interactiveSeq">
                    <p:stCondLst>
                      <p:cond evt="onMediaBookmark" delay="0">
                        <p:tgtEl>
                          <p14:bmkTgt spid="4" bmkName="ppVideos200:00:49.9"/>
                        </p:tgtEl>
                      </p:cond>
                    </p:stCondLst>
                    <p:endSync evt="end" delay="0">
                      <p:rtn val="all"/>
                    </p:endSync>
                    <p:childTnLst>
                      <p:par>
                        <p:cTn id="119" fill="hold">
                          <p:stCondLst>
                            <p:cond delay="0"/>
                          </p:stCondLst>
                          <p:childTnLst>
                            <p:par>
                              <p:cTn id="120" fill="hold">
                                <p:stCondLst>
                                  <p:cond delay="0"/>
                                </p:stCondLst>
                                <p:childTnLst>
                                  <p:par>
                                    <p:cTn id="121" presetID="10" presetClass="exit" presetSubtype="0" fill="hold" grpId="1" nodeType="withEffect">
                                      <p:stCondLst>
                                        <p:cond delay="0"/>
                                      </p:stCondLst>
                                      <p:childTnLst>
                                        <p:animEffect transition="out" filter="fade">
                                          <p:cBhvr>
                                            <p:cTn id="122" dur="200"/>
                                            <p:tgtEl>
                                              <p:spTgt spid="15"/>
                                            </p:tgtEl>
                                          </p:cBhvr>
                                        </p:animEffect>
                                        <p:set>
                                          <p:cBhvr>
                                            <p:cTn id="123" dur="1" fill="hold">
                                              <p:stCondLst>
                                                <p:cond delay="199"/>
                                              </p:stCondLst>
                                            </p:cTn>
                                            <p:tgtEl>
                                              <p:spTgt spid="15"/>
                                            </p:tgtEl>
                                            <p:attrNameLst>
                                              <p:attrName>style.visibility</p:attrName>
                                            </p:attrNameLst>
                                          </p:cBhvr>
                                          <p:to>
                                            <p:strVal val="hidden"/>
                                          </p:to>
                                        </p:set>
                                      </p:childTnLst>
                                    </p:cTn>
                                  </p:par>
                                </p:childTnLst>
                              </p:cTn>
                            </p:par>
                          </p:childTnLst>
                        </p:cTn>
                      </p:par>
                    </p:childTnLst>
                  </p:cTn>
                  <p:nextCondLst>
                    <p:cond evt="onMediaBookmark" delay="0">
                      <p:tgtEl>
                        <p14:bmkTgt spid="4" bmkName="ppVideos200:00:49.9"/>
                      </p:tgtEl>
                    </p:cond>
                  </p:nextCondLst>
                </p:seq>
                <p:seq concurrent="1" nextAc="seek">
                  <p:cTn id="124" restart="whenNotActive" fill="hold" evtFilter="cancelBubble" nodeType="interactiveSeq">
                    <p:stCondLst>
                      <p:cond evt="onMediaBookmark" delay="0">
                        <p:tgtEl>
                          <p14:bmkTgt spid="4" bmkName="ppVideos200:00:50.0"/>
                        </p:tgtEl>
                      </p:cond>
                    </p:stCondLst>
                    <p:endSync evt="end" delay="0">
                      <p:rtn val="all"/>
                    </p:endSync>
                    <p:childTnLst>
                      <p:par>
                        <p:cTn id="125" fill="hold">
                          <p:stCondLst>
                            <p:cond delay="0"/>
                          </p:stCondLst>
                          <p:childTnLst>
                            <p:par>
                              <p:cTn id="126" fill="hold">
                                <p:stCondLst>
                                  <p:cond delay="0"/>
                                </p:stCondLst>
                                <p:childTnLst>
                                  <p:par>
                                    <p:cTn id="127" presetID="10" presetClass="entr" presetSubtype="0" fill="hold" grpId="0" nodeType="withEffect">
                                      <p:stCondLst>
                                        <p:cond delay="0"/>
                                      </p:stCondLst>
                                      <p:childTnLst>
                                        <p:set>
                                          <p:cBhvr>
                                            <p:cTn id="128" dur="1" fill="hold">
                                              <p:stCondLst>
                                                <p:cond delay="0"/>
                                              </p:stCondLst>
                                            </p:cTn>
                                            <p:tgtEl>
                                              <p:spTgt spid="16"/>
                                            </p:tgtEl>
                                            <p:attrNameLst>
                                              <p:attrName>style.visibility</p:attrName>
                                            </p:attrNameLst>
                                          </p:cBhvr>
                                          <p:to>
                                            <p:strVal val="visible"/>
                                          </p:to>
                                        </p:set>
                                        <p:animEffect transition="in" filter="fade">
                                          <p:cBhvr>
                                            <p:cTn id="129" dur="200"/>
                                            <p:tgtEl>
                                              <p:spTgt spid="16"/>
                                            </p:tgtEl>
                                          </p:cBhvr>
                                        </p:animEffect>
                                      </p:childTnLst>
                                    </p:cTn>
                                  </p:par>
                                </p:childTnLst>
                              </p:cTn>
                            </p:par>
                          </p:childTnLst>
                        </p:cTn>
                      </p:par>
                    </p:childTnLst>
                  </p:cTn>
                  <p:nextCondLst>
                    <p:cond evt="onMediaBookmark" delay="0">
                      <p:tgtEl>
                        <p14:bmkTgt spid="4" bmkName="ppVideos200:00:50.0"/>
                      </p:tgtEl>
                    </p:cond>
                  </p:nextCondLst>
                </p:seq>
                <p:seq concurrent="1" nextAc="seek">
                  <p:cTn id="130" restart="whenNotActive" fill="hold" evtFilter="cancelBubble" nodeType="interactiveSeq">
                    <p:stCondLst>
                      <p:cond evt="onMediaBookmark" delay="0">
                        <p:tgtEl>
                          <p14:bmkTgt spid="4" bmkName="ppVideos200:00:52.6"/>
                        </p:tgtEl>
                      </p:cond>
                    </p:stCondLst>
                    <p:endSync evt="end" delay="0">
                      <p:rtn val="all"/>
                    </p:endSync>
                    <p:childTnLst>
                      <p:par>
                        <p:cTn id="131" fill="hold">
                          <p:stCondLst>
                            <p:cond delay="0"/>
                          </p:stCondLst>
                          <p:childTnLst>
                            <p:par>
                              <p:cTn id="132" fill="hold">
                                <p:stCondLst>
                                  <p:cond delay="0"/>
                                </p:stCondLst>
                                <p:childTnLst>
                                  <p:par>
                                    <p:cTn id="133" presetID="10" presetClass="exit" presetSubtype="0" fill="hold" grpId="1" nodeType="withEffect">
                                      <p:stCondLst>
                                        <p:cond delay="0"/>
                                      </p:stCondLst>
                                      <p:childTnLst>
                                        <p:animEffect transition="out" filter="fade">
                                          <p:cBhvr>
                                            <p:cTn id="134" dur="200"/>
                                            <p:tgtEl>
                                              <p:spTgt spid="16"/>
                                            </p:tgtEl>
                                          </p:cBhvr>
                                        </p:animEffect>
                                        <p:set>
                                          <p:cBhvr>
                                            <p:cTn id="135" dur="1" fill="hold">
                                              <p:stCondLst>
                                                <p:cond delay="199"/>
                                              </p:stCondLst>
                                            </p:cTn>
                                            <p:tgtEl>
                                              <p:spTgt spid="16"/>
                                            </p:tgtEl>
                                            <p:attrNameLst>
                                              <p:attrName>style.visibility</p:attrName>
                                            </p:attrNameLst>
                                          </p:cBhvr>
                                          <p:to>
                                            <p:strVal val="hidden"/>
                                          </p:to>
                                        </p:set>
                                      </p:childTnLst>
                                    </p:cTn>
                                  </p:par>
                                </p:childTnLst>
                              </p:cTn>
                            </p:par>
                          </p:childTnLst>
                        </p:cTn>
                      </p:par>
                    </p:childTnLst>
                  </p:cTn>
                  <p:nextCondLst>
                    <p:cond evt="onMediaBookmark" delay="0">
                      <p:tgtEl>
                        <p14:bmkTgt spid="4" bmkName="ppVideos200:00:52.6"/>
                      </p:tgtEl>
                    </p:cond>
                  </p:nextCondLst>
                </p:seq>
                <p:seq concurrent="1" nextAc="seek">
                  <p:cTn id="136" restart="whenNotActive" fill="hold" evtFilter="cancelBubble" nodeType="interactiveSeq">
                    <p:stCondLst>
                      <p:cond evt="onMediaBookmark" delay="0">
                        <p:tgtEl>
                          <p14:bmkTgt spid="4" bmkName="ppVideos200:00:52.7"/>
                        </p:tgtEl>
                      </p:cond>
                    </p:stCondLst>
                    <p:endSync evt="end" delay="0">
                      <p:rtn val="all"/>
                    </p:endSync>
                    <p:childTnLst>
                      <p:par>
                        <p:cTn id="137" fill="hold">
                          <p:stCondLst>
                            <p:cond delay="0"/>
                          </p:stCondLst>
                          <p:childTnLst>
                            <p:par>
                              <p:cTn id="138" fill="hold">
                                <p:stCondLst>
                                  <p:cond delay="0"/>
                                </p:stCondLst>
                                <p:childTnLst>
                                  <p:par>
                                    <p:cTn id="139" presetID="10" presetClass="entr" presetSubtype="0" fill="hold" grpId="0" nodeType="withEffect">
                                      <p:stCondLst>
                                        <p:cond delay="0"/>
                                      </p:stCondLst>
                                      <p:childTnLst>
                                        <p:set>
                                          <p:cBhvr>
                                            <p:cTn id="140" dur="1" fill="hold">
                                              <p:stCondLst>
                                                <p:cond delay="0"/>
                                              </p:stCondLst>
                                            </p:cTn>
                                            <p:tgtEl>
                                              <p:spTgt spid="17"/>
                                            </p:tgtEl>
                                            <p:attrNameLst>
                                              <p:attrName>style.visibility</p:attrName>
                                            </p:attrNameLst>
                                          </p:cBhvr>
                                          <p:to>
                                            <p:strVal val="visible"/>
                                          </p:to>
                                        </p:set>
                                        <p:animEffect transition="in" filter="fade">
                                          <p:cBhvr>
                                            <p:cTn id="141" dur="200"/>
                                            <p:tgtEl>
                                              <p:spTgt spid="17"/>
                                            </p:tgtEl>
                                          </p:cBhvr>
                                        </p:animEffect>
                                      </p:childTnLst>
                                    </p:cTn>
                                  </p:par>
                                </p:childTnLst>
                              </p:cTn>
                            </p:par>
                          </p:childTnLst>
                        </p:cTn>
                      </p:par>
                    </p:childTnLst>
                  </p:cTn>
                  <p:nextCondLst>
                    <p:cond evt="onMediaBookmark" delay="0">
                      <p:tgtEl>
                        <p14:bmkTgt spid="4" bmkName="ppVideos200:00:52.7"/>
                      </p:tgtEl>
                    </p:cond>
                  </p:nextCondLst>
                </p:seq>
                <p:seq concurrent="1" nextAc="seek">
                  <p:cTn id="142" restart="whenNotActive" fill="hold" evtFilter="cancelBubble" nodeType="interactiveSeq">
                    <p:stCondLst>
                      <p:cond evt="onMediaBookmark" delay="0">
                        <p:tgtEl>
                          <p14:bmkTgt spid="4" bmkName="ppVideos200:00:58.2"/>
                        </p:tgtEl>
                      </p:cond>
                    </p:stCondLst>
                    <p:endSync evt="end" delay="0">
                      <p:rtn val="all"/>
                    </p:endSync>
                    <p:childTnLst>
                      <p:par>
                        <p:cTn id="143" fill="hold">
                          <p:stCondLst>
                            <p:cond delay="0"/>
                          </p:stCondLst>
                          <p:childTnLst>
                            <p:par>
                              <p:cTn id="144" fill="hold">
                                <p:stCondLst>
                                  <p:cond delay="0"/>
                                </p:stCondLst>
                                <p:childTnLst>
                                  <p:par>
                                    <p:cTn id="145" presetID="10" presetClass="exit" presetSubtype="0" fill="hold" grpId="1" nodeType="withEffect">
                                      <p:stCondLst>
                                        <p:cond delay="0"/>
                                      </p:stCondLst>
                                      <p:childTnLst>
                                        <p:animEffect transition="out" filter="fade">
                                          <p:cBhvr>
                                            <p:cTn id="146" dur="200"/>
                                            <p:tgtEl>
                                              <p:spTgt spid="17"/>
                                            </p:tgtEl>
                                          </p:cBhvr>
                                        </p:animEffect>
                                        <p:set>
                                          <p:cBhvr>
                                            <p:cTn id="147" dur="1" fill="hold">
                                              <p:stCondLst>
                                                <p:cond delay="199"/>
                                              </p:stCondLst>
                                            </p:cTn>
                                            <p:tgtEl>
                                              <p:spTgt spid="17"/>
                                            </p:tgtEl>
                                            <p:attrNameLst>
                                              <p:attrName>style.visibility</p:attrName>
                                            </p:attrNameLst>
                                          </p:cBhvr>
                                          <p:to>
                                            <p:strVal val="hidden"/>
                                          </p:to>
                                        </p:set>
                                      </p:childTnLst>
                                    </p:cTn>
                                  </p:par>
                                </p:childTnLst>
                              </p:cTn>
                            </p:par>
                          </p:childTnLst>
                        </p:cTn>
                      </p:par>
                    </p:childTnLst>
                  </p:cTn>
                  <p:nextCondLst>
                    <p:cond evt="onMediaBookmark" delay="0">
                      <p:tgtEl>
                        <p14:bmkTgt spid="4" bmkName="ppVideos200:00:58.2"/>
                      </p:tgtEl>
                    </p:cond>
                  </p:nextCondLst>
                </p:seq>
                <p:seq concurrent="1" nextAc="seek">
                  <p:cTn id="148" restart="whenNotActive" fill="hold" evtFilter="cancelBubble" nodeType="interactiveSeq">
                    <p:stCondLst>
                      <p:cond evt="onMediaBookmark" delay="0">
                        <p:tgtEl>
                          <p14:bmkTgt spid="4" bmkName="ppVideos200:00:58.3"/>
                        </p:tgtEl>
                      </p:cond>
                    </p:stCondLst>
                    <p:endSync evt="end" delay="0">
                      <p:rtn val="all"/>
                    </p:endSync>
                    <p:childTnLst>
                      <p:par>
                        <p:cTn id="149" fill="hold">
                          <p:stCondLst>
                            <p:cond delay="0"/>
                          </p:stCondLst>
                          <p:childTnLst>
                            <p:par>
                              <p:cTn id="150" fill="hold">
                                <p:stCondLst>
                                  <p:cond delay="0"/>
                                </p:stCondLst>
                                <p:childTnLst>
                                  <p:par>
                                    <p:cTn id="151" presetID="10" presetClass="entr" presetSubtype="0" fill="hold" grpId="0" nodeType="withEffect">
                                      <p:stCondLst>
                                        <p:cond delay="0"/>
                                      </p:stCondLst>
                                      <p:childTnLst>
                                        <p:set>
                                          <p:cBhvr>
                                            <p:cTn id="152" dur="1" fill="hold">
                                              <p:stCondLst>
                                                <p:cond delay="0"/>
                                              </p:stCondLst>
                                            </p:cTn>
                                            <p:tgtEl>
                                              <p:spTgt spid="18"/>
                                            </p:tgtEl>
                                            <p:attrNameLst>
                                              <p:attrName>style.visibility</p:attrName>
                                            </p:attrNameLst>
                                          </p:cBhvr>
                                          <p:to>
                                            <p:strVal val="visible"/>
                                          </p:to>
                                        </p:set>
                                        <p:animEffect transition="in" filter="fade">
                                          <p:cBhvr>
                                            <p:cTn id="153" dur="200"/>
                                            <p:tgtEl>
                                              <p:spTgt spid="18"/>
                                            </p:tgtEl>
                                          </p:cBhvr>
                                        </p:animEffect>
                                      </p:childTnLst>
                                    </p:cTn>
                                  </p:par>
                                </p:childTnLst>
                              </p:cTn>
                            </p:par>
                          </p:childTnLst>
                        </p:cTn>
                      </p:par>
                    </p:childTnLst>
                  </p:cTn>
                  <p:nextCondLst>
                    <p:cond evt="onMediaBookmark" delay="0">
                      <p:tgtEl>
                        <p14:bmkTgt spid="4" bmkName="ppVideos200:00:58.3"/>
                      </p:tgtEl>
                    </p:cond>
                  </p:nextCondLst>
                </p:seq>
                <p:seq concurrent="1" nextAc="seek">
                  <p:cTn id="154" restart="whenNotActive" fill="hold" evtFilter="cancelBubble" nodeType="interactiveSeq">
                    <p:stCondLst>
                      <p:cond evt="onMediaBookmark" delay="0">
                        <p:tgtEl>
                          <p14:bmkTgt spid="4" bmkName="ppVideos200:01:03.8"/>
                        </p:tgtEl>
                      </p:cond>
                    </p:stCondLst>
                    <p:endSync evt="end" delay="0">
                      <p:rtn val="all"/>
                    </p:endSync>
                    <p:childTnLst>
                      <p:par>
                        <p:cTn id="155" fill="hold">
                          <p:stCondLst>
                            <p:cond delay="0"/>
                          </p:stCondLst>
                          <p:childTnLst>
                            <p:par>
                              <p:cTn id="156" fill="hold">
                                <p:stCondLst>
                                  <p:cond delay="0"/>
                                </p:stCondLst>
                                <p:childTnLst>
                                  <p:par>
                                    <p:cTn id="157" presetID="10" presetClass="exit" presetSubtype="0" fill="hold" grpId="1" nodeType="withEffect">
                                      <p:stCondLst>
                                        <p:cond delay="0"/>
                                      </p:stCondLst>
                                      <p:childTnLst>
                                        <p:animEffect transition="out" filter="fade">
                                          <p:cBhvr>
                                            <p:cTn id="158" dur="200"/>
                                            <p:tgtEl>
                                              <p:spTgt spid="18"/>
                                            </p:tgtEl>
                                          </p:cBhvr>
                                        </p:animEffect>
                                        <p:set>
                                          <p:cBhvr>
                                            <p:cTn id="159" dur="1" fill="hold">
                                              <p:stCondLst>
                                                <p:cond delay="199"/>
                                              </p:stCondLst>
                                            </p:cTn>
                                            <p:tgtEl>
                                              <p:spTgt spid="18"/>
                                            </p:tgtEl>
                                            <p:attrNameLst>
                                              <p:attrName>style.visibility</p:attrName>
                                            </p:attrNameLst>
                                          </p:cBhvr>
                                          <p:to>
                                            <p:strVal val="hidden"/>
                                          </p:to>
                                        </p:set>
                                      </p:childTnLst>
                                    </p:cTn>
                                  </p:par>
                                </p:childTnLst>
                              </p:cTn>
                            </p:par>
                          </p:childTnLst>
                        </p:cTn>
                      </p:par>
                    </p:childTnLst>
                  </p:cTn>
                  <p:nextCondLst>
                    <p:cond evt="onMediaBookmark" delay="0">
                      <p:tgtEl>
                        <p14:bmkTgt spid="4" bmkName="ppVideos200:01:03.8"/>
                      </p:tgtEl>
                    </p:cond>
                  </p:nextCondLst>
                </p:seq>
                <p:seq concurrent="1" nextAc="seek">
                  <p:cTn id="160" restart="whenNotActive" fill="hold" evtFilter="cancelBubble" nodeType="interactiveSeq">
                    <p:stCondLst>
                      <p:cond evt="onMediaBookmark" delay="0">
                        <p:tgtEl>
                          <p14:bmkTgt spid="4" bmkName="ppVideos200:01:03.9"/>
                        </p:tgtEl>
                      </p:cond>
                    </p:stCondLst>
                    <p:endSync evt="end" delay="0">
                      <p:rtn val="all"/>
                    </p:endSync>
                    <p:childTnLst>
                      <p:par>
                        <p:cTn id="161" fill="hold">
                          <p:stCondLst>
                            <p:cond delay="0"/>
                          </p:stCondLst>
                          <p:childTnLst>
                            <p:par>
                              <p:cTn id="162" fill="hold">
                                <p:stCondLst>
                                  <p:cond delay="0"/>
                                </p:stCondLst>
                                <p:childTnLst>
                                  <p:par>
                                    <p:cTn id="163" presetID="10" presetClass="entr" presetSubtype="0" fill="hold" grpId="0" nodeType="withEffect">
                                      <p:stCondLst>
                                        <p:cond delay="0"/>
                                      </p:stCondLst>
                                      <p:childTnLst>
                                        <p:set>
                                          <p:cBhvr>
                                            <p:cTn id="164" dur="1" fill="hold">
                                              <p:stCondLst>
                                                <p:cond delay="0"/>
                                              </p:stCondLst>
                                            </p:cTn>
                                            <p:tgtEl>
                                              <p:spTgt spid="19"/>
                                            </p:tgtEl>
                                            <p:attrNameLst>
                                              <p:attrName>style.visibility</p:attrName>
                                            </p:attrNameLst>
                                          </p:cBhvr>
                                          <p:to>
                                            <p:strVal val="visible"/>
                                          </p:to>
                                        </p:set>
                                        <p:animEffect transition="in" filter="fade">
                                          <p:cBhvr>
                                            <p:cTn id="165" dur="200"/>
                                            <p:tgtEl>
                                              <p:spTgt spid="19"/>
                                            </p:tgtEl>
                                          </p:cBhvr>
                                        </p:animEffect>
                                      </p:childTnLst>
                                    </p:cTn>
                                  </p:par>
                                </p:childTnLst>
                              </p:cTn>
                            </p:par>
                          </p:childTnLst>
                        </p:cTn>
                      </p:par>
                    </p:childTnLst>
                  </p:cTn>
                  <p:nextCondLst>
                    <p:cond evt="onMediaBookmark" delay="0">
                      <p:tgtEl>
                        <p14:bmkTgt spid="4" bmkName="ppVideos200:01:03.9"/>
                      </p:tgtEl>
                    </p:cond>
                  </p:nextCondLst>
                </p:seq>
                <p:seq concurrent="1" nextAc="seek">
                  <p:cTn id="166" restart="whenNotActive" fill="hold" evtFilter="cancelBubble" nodeType="interactiveSeq">
                    <p:stCondLst>
                      <p:cond evt="onMediaBookmark" delay="0">
                        <p:tgtEl>
                          <p14:bmkTgt spid="4" bmkName="ppVideos200:01:10.9"/>
                        </p:tgtEl>
                      </p:cond>
                    </p:stCondLst>
                    <p:endSync evt="end" delay="0">
                      <p:rtn val="all"/>
                    </p:endSync>
                    <p:childTnLst>
                      <p:par>
                        <p:cTn id="167" fill="hold">
                          <p:stCondLst>
                            <p:cond delay="0"/>
                          </p:stCondLst>
                          <p:childTnLst>
                            <p:par>
                              <p:cTn id="168" fill="hold">
                                <p:stCondLst>
                                  <p:cond delay="0"/>
                                </p:stCondLst>
                                <p:childTnLst>
                                  <p:par>
                                    <p:cTn id="169" presetID="10" presetClass="exit" presetSubtype="0" fill="hold" grpId="1" nodeType="withEffect">
                                      <p:stCondLst>
                                        <p:cond delay="0"/>
                                      </p:stCondLst>
                                      <p:childTnLst>
                                        <p:animEffect transition="out" filter="fade">
                                          <p:cBhvr>
                                            <p:cTn id="170" dur="200"/>
                                            <p:tgtEl>
                                              <p:spTgt spid="19"/>
                                            </p:tgtEl>
                                          </p:cBhvr>
                                        </p:animEffect>
                                        <p:set>
                                          <p:cBhvr>
                                            <p:cTn id="171" dur="1" fill="hold">
                                              <p:stCondLst>
                                                <p:cond delay="199"/>
                                              </p:stCondLst>
                                            </p:cTn>
                                            <p:tgtEl>
                                              <p:spTgt spid="19"/>
                                            </p:tgtEl>
                                            <p:attrNameLst>
                                              <p:attrName>style.visibility</p:attrName>
                                            </p:attrNameLst>
                                          </p:cBhvr>
                                          <p:to>
                                            <p:strVal val="hidden"/>
                                          </p:to>
                                        </p:set>
                                      </p:childTnLst>
                                    </p:cTn>
                                  </p:par>
                                </p:childTnLst>
                              </p:cTn>
                            </p:par>
                          </p:childTnLst>
                        </p:cTn>
                      </p:par>
                    </p:childTnLst>
                  </p:cTn>
                  <p:nextCondLst>
                    <p:cond evt="onMediaBookmark" delay="0">
                      <p:tgtEl>
                        <p14:bmkTgt spid="4" bmkName="ppVideos200:01:10.9"/>
                      </p:tgtEl>
                    </p:cond>
                  </p:nextCondLst>
                </p:seq>
                <p:seq concurrent="1" nextAc="seek">
                  <p:cTn id="172" restart="whenNotActive" fill="hold" evtFilter="cancelBubble" nodeType="interactiveSeq">
                    <p:stCondLst>
                      <p:cond evt="onMediaBookmark" delay="0">
                        <p:tgtEl>
                          <p14:bmkTgt spid="4" bmkName="ppVideos200:01:11.0"/>
                        </p:tgtEl>
                      </p:cond>
                    </p:stCondLst>
                    <p:endSync evt="end" delay="0">
                      <p:rtn val="all"/>
                    </p:endSync>
                    <p:childTnLst>
                      <p:par>
                        <p:cTn id="173" fill="hold">
                          <p:stCondLst>
                            <p:cond delay="0"/>
                          </p:stCondLst>
                          <p:childTnLst>
                            <p:par>
                              <p:cTn id="174" fill="hold">
                                <p:stCondLst>
                                  <p:cond delay="0"/>
                                </p:stCondLst>
                                <p:childTnLst>
                                  <p:par>
                                    <p:cTn id="175" presetID="10" presetClass="entr" presetSubtype="0" fill="hold" grpId="0" nodeType="withEffect">
                                      <p:stCondLst>
                                        <p:cond delay="0"/>
                                      </p:stCondLst>
                                      <p:childTnLst>
                                        <p:set>
                                          <p:cBhvr>
                                            <p:cTn id="176" dur="1" fill="hold">
                                              <p:stCondLst>
                                                <p:cond delay="0"/>
                                              </p:stCondLst>
                                            </p:cTn>
                                            <p:tgtEl>
                                              <p:spTgt spid="20"/>
                                            </p:tgtEl>
                                            <p:attrNameLst>
                                              <p:attrName>style.visibility</p:attrName>
                                            </p:attrNameLst>
                                          </p:cBhvr>
                                          <p:to>
                                            <p:strVal val="visible"/>
                                          </p:to>
                                        </p:set>
                                        <p:animEffect transition="in" filter="fade">
                                          <p:cBhvr>
                                            <p:cTn id="177" dur="200"/>
                                            <p:tgtEl>
                                              <p:spTgt spid="20"/>
                                            </p:tgtEl>
                                          </p:cBhvr>
                                        </p:animEffect>
                                      </p:childTnLst>
                                    </p:cTn>
                                  </p:par>
                                </p:childTnLst>
                              </p:cTn>
                            </p:par>
                          </p:childTnLst>
                        </p:cTn>
                      </p:par>
                    </p:childTnLst>
                  </p:cTn>
                  <p:nextCondLst>
                    <p:cond evt="onMediaBookmark" delay="0">
                      <p:tgtEl>
                        <p14:bmkTgt spid="4" bmkName="ppVideos200:01:11.0"/>
                      </p:tgtEl>
                    </p:cond>
                  </p:nextCondLst>
                </p:seq>
                <p:seq concurrent="1" nextAc="seek">
                  <p:cTn id="178" restart="whenNotActive" fill="hold" evtFilter="cancelBubble" nodeType="interactiveSeq">
                    <p:stCondLst>
                      <p:cond evt="onMediaBookmark" delay="0">
                        <p:tgtEl>
                          <p14:bmkTgt spid="4" bmkName="ppVideos200:01:16.8"/>
                        </p:tgtEl>
                      </p:cond>
                    </p:stCondLst>
                    <p:endSync evt="end" delay="0">
                      <p:rtn val="all"/>
                    </p:endSync>
                    <p:childTnLst>
                      <p:par>
                        <p:cTn id="179" fill="hold">
                          <p:stCondLst>
                            <p:cond delay="0"/>
                          </p:stCondLst>
                          <p:childTnLst>
                            <p:par>
                              <p:cTn id="180" fill="hold">
                                <p:stCondLst>
                                  <p:cond delay="0"/>
                                </p:stCondLst>
                                <p:childTnLst>
                                  <p:par>
                                    <p:cTn id="181" presetID="10" presetClass="exit" presetSubtype="0" fill="hold" grpId="1" nodeType="withEffect">
                                      <p:stCondLst>
                                        <p:cond delay="0"/>
                                      </p:stCondLst>
                                      <p:childTnLst>
                                        <p:animEffect transition="out" filter="fade">
                                          <p:cBhvr>
                                            <p:cTn id="182" dur="200"/>
                                            <p:tgtEl>
                                              <p:spTgt spid="20"/>
                                            </p:tgtEl>
                                          </p:cBhvr>
                                        </p:animEffect>
                                        <p:set>
                                          <p:cBhvr>
                                            <p:cTn id="183" dur="1" fill="hold">
                                              <p:stCondLst>
                                                <p:cond delay="199"/>
                                              </p:stCondLst>
                                            </p:cTn>
                                            <p:tgtEl>
                                              <p:spTgt spid="20"/>
                                            </p:tgtEl>
                                            <p:attrNameLst>
                                              <p:attrName>style.visibility</p:attrName>
                                            </p:attrNameLst>
                                          </p:cBhvr>
                                          <p:to>
                                            <p:strVal val="hidden"/>
                                          </p:to>
                                        </p:set>
                                      </p:childTnLst>
                                    </p:cTn>
                                  </p:par>
                                </p:childTnLst>
                              </p:cTn>
                            </p:par>
                          </p:childTnLst>
                        </p:cTn>
                      </p:par>
                    </p:childTnLst>
                  </p:cTn>
                  <p:nextCondLst>
                    <p:cond evt="onMediaBookmark" delay="0">
                      <p:tgtEl>
                        <p14:bmkTgt spid="4" bmkName="ppVideos200:01:16.8"/>
                      </p:tgtEl>
                    </p:cond>
                  </p:nextCondLst>
                </p:seq>
                <p:seq concurrent="1" nextAc="seek">
                  <p:cTn id="184" restart="whenNotActive" fill="hold" evtFilter="cancelBubble" nodeType="interactiveSeq">
                    <p:stCondLst>
                      <p:cond evt="onMediaBookmark" delay="0">
                        <p:tgtEl>
                          <p14:bmkTgt spid="4" bmkName="ppVideos200:01:16.9"/>
                        </p:tgtEl>
                      </p:cond>
                    </p:stCondLst>
                    <p:endSync evt="end" delay="0">
                      <p:rtn val="all"/>
                    </p:endSync>
                    <p:childTnLst>
                      <p:par>
                        <p:cTn id="185" fill="hold">
                          <p:stCondLst>
                            <p:cond delay="0"/>
                          </p:stCondLst>
                          <p:childTnLst>
                            <p:par>
                              <p:cTn id="186" fill="hold">
                                <p:stCondLst>
                                  <p:cond delay="0"/>
                                </p:stCondLst>
                                <p:childTnLst>
                                  <p:par>
                                    <p:cTn id="187" presetID="10" presetClass="entr" presetSubtype="0" fill="hold" grpId="0" nodeType="withEffect">
                                      <p:stCondLst>
                                        <p:cond delay="0"/>
                                      </p:stCondLst>
                                      <p:childTnLst>
                                        <p:set>
                                          <p:cBhvr>
                                            <p:cTn id="188" dur="1" fill="hold">
                                              <p:stCondLst>
                                                <p:cond delay="0"/>
                                              </p:stCondLst>
                                            </p:cTn>
                                            <p:tgtEl>
                                              <p:spTgt spid="21"/>
                                            </p:tgtEl>
                                            <p:attrNameLst>
                                              <p:attrName>style.visibility</p:attrName>
                                            </p:attrNameLst>
                                          </p:cBhvr>
                                          <p:to>
                                            <p:strVal val="visible"/>
                                          </p:to>
                                        </p:set>
                                        <p:animEffect transition="in" filter="fade">
                                          <p:cBhvr>
                                            <p:cTn id="189" dur="200"/>
                                            <p:tgtEl>
                                              <p:spTgt spid="21"/>
                                            </p:tgtEl>
                                          </p:cBhvr>
                                        </p:animEffect>
                                      </p:childTnLst>
                                    </p:cTn>
                                  </p:par>
                                </p:childTnLst>
                              </p:cTn>
                            </p:par>
                          </p:childTnLst>
                        </p:cTn>
                      </p:par>
                    </p:childTnLst>
                  </p:cTn>
                  <p:nextCondLst>
                    <p:cond evt="onMediaBookmark" delay="0">
                      <p:tgtEl>
                        <p14:bmkTgt spid="4" bmkName="ppVideos200:01:16.9"/>
                      </p:tgtEl>
                    </p:cond>
                  </p:nextCondLst>
                </p:seq>
                <p:seq concurrent="1" nextAc="seek">
                  <p:cTn id="190" restart="whenNotActive" fill="hold" evtFilter="cancelBubble" nodeType="interactiveSeq">
                    <p:stCondLst>
                      <p:cond evt="onMediaBookmark" delay="0">
                        <p:tgtEl>
                          <p14:bmkTgt spid="4" bmkName="ppVideos200:01:22.0"/>
                        </p:tgtEl>
                      </p:cond>
                    </p:stCondLst>
                    <p:endSync evt="end" delay="0">
                      <p:rtn val="all"/>
                    </p:endSync>
                    <p:childTnLst>
                      <p:par>
                        <p:cTn id="191" fill="hold">
                          <p:stCondLst>
                            <p:cond delay="0"/>
                          </p:stCondLst>
                          <p:childTnLst>
                            <p:par>
                              <p:cTn id="192" fill="hold">
                                <p:stCondLst>
                                  <p:cond delay="0"/>
                                </p:stCondLst>
                                <p:childTnLst>
                                  <p:par>
                                    <p:cTn id="193" presetID="10" presetClass="exit" presetSubtype="0" fill="hold" grpId="1" nodeType="withEffect">
                                      <p:stCondLst>
                                        <p:cond delay="0"/>
                                      </p:stCondLst>
                                      <p:childTnLst>
                                        <p:animEffect transition="out" filter="fade">
                                          <p:cBhvr>
                                            <p:cTn id="194" dur="200"/>
                                            <p:tgtEl>
                                              <p:spTgt spid="21"/>
                                            </p:tgtEl>
                                          </p:cBhvr>
                                        </p:animEffect>
                                        <p:set>
                                          <p:cBhvr>
                                            <p:cTn id="195" dur="1" fill="hold">
                                              <p:stCondLst>
                                                <p:cond delay="199"/>
                                              </p:stCondLst>
                                            </p:cTn>
                                            <p:tgtEl>
                                              <p:spTgt spid="21"/>
                                            </p:tgtEl>
                                            <p:attrNameLst>
                                              <p:attrName>style.visibility</p:attrName>
                                            </p:attrNameLst>
                                          </p:cBhvr>
                                          <p:to>
                                            <p:strVal val="hidden"/>
                                          </p:to>
                                        </p:set>
                                      </p:childTnLst>
                                    </p:cTn>
                                  </p:par>
                                </p:childTnLst>
                              </p:cTn>
                            </p:par>
                          </p:childTnLst>
                        </p:cTn>
                      </p:par>
                    </p:childTnLst>
                  </p:cTn>
                  <p:nextCondLst>
                    <p:cond evt="onMediaBookmark" delay="0">
                      <p:tgtEl>
                        <p14:bmkTgt spid="4" bmkName="ppVideos200:01:22.0"/>
                      </p:tgtEl>
                    </p:cond>
                  </p:nextCondLst>
                </p:seq>
                <p:seq concurrent="1" nextAc="seek">
                  <p:cTn id="196" restart="whenNotActive" fill="hold" evtFilter="cancelBubble" nodeType="interactiveSeq">
                    <p:stCondLst>
                      <p:cond evt="onMediaBookmark" delay="0">
                        <p:tgtEl>
                          <p14:bmkTgt spid="4" bmkName="ppVideos200:01:22.1"/>
                        </p:tgtEl>
                      </p:cond>
                    </p:stCondLst>
                    <p:endSync evt="end" delay="0">
                      <p:rtn val="all"/>
                    </p:endSync>
                    <p:childTnLst>
                      <p:par>
                        <p:cTn id="197" fill="hold">
                          <p:stCondLst>
                            <p:cond delay="0"/>
                          </p:stCondLst>
                          <p:childTnLst>
                            <p:par>
                              <p:cTn id="198" fill="hold">
                                <p:stCondLst>
                                  <p:cond delay="0"/>
                                </p:stCondLst>
                                <p:childTnLst>
                                  <p:par>
                                    <p:cTn id="199" presetID="10" presetClass="entr" presetSubtype="0" fill="hold" grpId="0" nodeType="withEffect">
                                      <p:stCondLst>
                                        <p:cond delay="0"/>
                                      </p:stCondLst>
                                      <p:childTnLst>
                                        <p:set>
                                          <p:cBhvr>
                                            <p:cTn id="200" dur="1" fill="hold">
                                              <p:stCondLst>
                                                <p:cond delay="0"/>
                                              </p:stCondLst>
                                            </p:cTn>
                                            <p:tgtEl>
                                              <p:spTgt spid="22"/>
                                            </p:tgtEl>
                                            <p:attrNameLst>
                                              <p:attrName>style.visibility</p:attrName>
                                            </p:attrNameLst>
                                          </p:cBhvr>
                                          <p:to>
                                            <p:strVal val="visible"/>
                                          </p:to>
                                        </p:set>
                                        <p:animEffect transition="in" filter="fade">
                                          <p:cBhvr>
                                            <p:cTn id="201" dur="200"/>
                                            <p:tgtEl>
                                              <p:spTgt spid="22"/>
                                            </p:tgtEl>
                                          </p:cBhvr>
                                        </p:animEffect>
                                      </p:childTnLst>
                                    </p:cTn>
                                  </p:par>
                                </p:childTnLst>
                              </p:cTn>
                            </p:par>
                          </p:childTnLst>
                        </p:cTn>
                      </p:par>
                    </p:childTnLst>
                  </p:cTn>
                  <p:nextCondLst>
                    <p:cond evt="onMediaBookmark" delay="0">
                      <p:tgtEl>
                        <p14:bmkTgt spid="4" bmkName="ppVideos200:01:22.1"/>
                      </p:tgtEl>
                    </p:cond>
                  </p:nextCondLst>
                </p:seq>
                <p:seq concurrent="1" nextAc="seek">
                  <p:cTn id="202" restart="whenNotActive" fill="hold" evtFilter="cancelBubble" nodeType="interactiveSeq">
                    <p:stCondLst>
                      <p:cond evt="onMediaBookmark" delay="0">
                        <p:tgtEl>
                          <p14:bmkTgt spid="4" bmkName="ppVideos200:01:24.6"/>
                        </p:tgtEl>
                      </p:cond>
                    </p:stCondLst>
                    <p:endSync evt="end" delay="0">
                      <p:rtn val="all"/>
                    </p:endSync>
                    <p:childTnLst>
                      <p:par>
                        <p:cTn id="203" fill="hold">
                          <p:stCondLst>
                            <p:cond delay="0"/>
                          </p:stCondLst>
                          <p:childTnLst>
                            <p:par>
                              <p:cTn id="204" fill="hold">
                                <p:stCondLst>
                                  <p:cond delay="0"/>
                                </p:stCondLst>
                                <p:childTnLst>
                                  <p:par>
                                    <p:cTn id="205" presetID="10" presetClass="exit" presetSubtype="0" fill="hold" grpId="1" nodeType="withEffect">
                                      <p:stCondLst>
                                        <p:cond delay="0"/>
                                      </p:stCondLst>
                                      <p:childTnLst>
                                        <p:animEffect transition="out" filter="fade">
                                          <p:cBhvr>
                                            <p:cTn id="206" dur="200"/>
                                            <p:tgtEl>
                                              <p:spTgt spid="22"/>
                                            </p:tgtEl>
                                          </p:cBhvr>
                                        </p:animEffect>
                                        <p:set>
                                          <p:cBhvr>
                                            <p:cTn id="207" dur="1" fill="hold">
                                              <p:stCondLst>
                                                <p:cond delay="199"/>
                                              </p:stCondLst>
                                            </p:cTn>
                                            <p:tgtEl>
                                              <p:spTgt spid="22"/>
                                            </p:tgtEl>
                                            <p:attrNameLst>
                                              <p:attrName>style.visibility</p:attrName>
                                            </p:attrNameLst>
                                          </p:cBhvr>
                                          <p:to>
                                            <p:strVal val="hidden"/>
                                          </p:to>
                                        </p:set>
                                      </p:childTnLst>
                                    </p:cTn>
                                  </p:par>
                                </p:childTnLst>
                              </p:cTn>
                            </p:par>
                          </p:childTnLst>
                        </p:cTn>
                      </p:par>
                    </p:childTnLst>
                  </p:cTn>
                  <p:nextCondLst>
                    <p:cond evt="onMediaBookmark" delay="0">
                      <p:tgtEl>
                        <p14:bmkTgt spid="4" bmkName="ppVideos200:01:24.6"/>
                      </p:tgtEl>
                    </p:cond>
                  </p:nextCondLst>
                </p:seq>
                <p:seq concurrent="1" nextAc="seek">
                  <p:cTn id="208" restart="whenNotActive" fill="hold" evtFilter="cancelBubble" nodeType="interactiveSeq">
                    <p:stCondLst>
                      <p:cond evt="onMediaBookmark" delay="0">
                        <p:tgtEl>
                          <p14:bmkTgt spid="4" bmkName="ppVideos200:01:24.7"/>
                        </p:tgtEl>
                      </p:cond>
                    </p:stCondLst>
                    <p:endSync evt="end" delay="0">
                      <p:rtn val="all"/>
                    </p:endSync>
                    <p:childTnLst>
                      <p:par>
                        <p:cTn id="209" fill="hold">
                          <p:stCondLst>
                            <p:cond delay="0"/>
                          </p:stCondLst>
                          <p:childTnLst>
                            <p:par>
                              <p:cTn id="210" fill="hold">
                                <p:stCondLst>
                                  <p:cond delay="0"/>
                                </p:stCondLst>
                                <p:childTnLst>
                                  <p:par>
                                    <p:cTn id="211" presetID="10" presetClass="entr" presetSubtype="0" fill="hold" grpId="0" nodeType="withEffect">
                                      <p:stCondLst>
                                        <p:cond delay="0"/>
                                      </p:stCondLst>
                                      <p:childTnLst>
                                        <p:set>
                                          <p:cBhvr>
                                            <p:cTn id="212" dur="1" fill="hold">
                                              <p:stCondLst>
                                                <p:cond delay="0"/>
                                              </p:stCondLst>
                                            </p:cTn>
                                            <p:tgtEl>
                                              <p:spTgt spid="23"/>
                                            </p:tgtEl>
                                            <p:attrNameLst>
                                              <p:attrName>style.visibility</p:attrName>
                                            </p:attrNameLst>
                                          </p:cBhvr>
                                          <p:to>
                                            <p:strVal val="visible"/>
                                          </p:to>
                                        </p:set>
                                        <p:animEffect transition="in" filter="fade">
                                          <p:cBhvr>
                                            <p:cTn id="213" dur="200"/>
                                            <p:tgtEl>
                                              <p:spTgt spid="23"/>
                                            </p:tgtEl>
                                          </p:cBhvr>
                                        </p:animEffect>
                                      </p:childTnLst>
                                    </p:cTn>
                                  </p:par>
                                </p:childTnLst>
                              </p:cTn>
                            </p:par>
                          </p:childTnLst>
                        </p:cTn>
                      </p:par>
                    </p:childTnLst>
                  </p:cTn>
                  <p:nextCondLst>
                    <p:cond evt="onMediaBookmark" delay="0">
                      <p:tgtEl>
                        <p14:bmkTgt spid="4" bmkName="ppVideos200:01:24.7"/>
                      </p:tgtEl>
                    </p:cond>
                  </p:nextCondLst>
                </p:seq>
                <p:seq concurrent="1" nextAc="seek">
                  <p:cTn id="214" restart="whenNotActive" fill="hold" evtFilter="cancelBubble" nodeType="interactiveSeq">
                    <p:stCondLst>
                      <p:cond evt="onMediaBookmark" delay="0">
                        <p:tgtEl>
                          <p14:bmkTgt spid="4" bmkName="ppVideos200:01:27.6"/>
                        </p:tgtEl>
                      </p:cond>
                    </p:stCondLst>
                    <p:endSync evt="end" delay="0">
                      <p:rtn val="all"/>
                    </p:endSync>
                    <p:childTnLst>
                      <p:par>
                        <p:cTn id="215" fill="hold">
                          <p:stCondLst>
                            <p:cond delay="0"/>
                          </p:stCondLst>
                          <p:childTnLst>
                            <p:par>
                              <p:cTn id="216" fill="hold">
                                <p:stCondLst>
                                  <p:cond delay="0"/>
                                </p:stCondLst>
                                <p:childTnLst>
                                  <p:par>
                                    <p:cTn id="217" presetID="10" presetClass="exit" presetSubtype="0" fill="hold" grpId="1" nodeType="withEffect">
                                      <p:stCondLst>
                                        <p:cond delay="0"/>
                                      </p:stCondLst>
                                      <p:childTnLst>
                                        <p:animEffect transition="out" filter="fade">
                                          <p:cBhvr>
                                            <p:cTn id="218" dur="200"/>
                                            <p:tgtEl>
                                              <p:spTgt spid="23"/>
                                            </p:tgtEl>
                                          </p:cBhvr>
                                        </p:animEffect>
                                        <p:set>
                                          <p:cBhvr>
                                            <p:cTn id="219" dur="1" fill="hold">
                                              <p:stCondLst>
                                                <p:cond delay="199"/>
                                              </p:stCondLst>
                                            </p:cTn>
                                            <p:tgtEl>
                                              <p:spTgt spid="23"/>
                                            </p:tgtEl>
                                            <p:attrNameLst>
                                              <p:attrName>style.visibility</p:attrName>
                                            </p:attrNameLst>
                                          </p:cBhvr>
                                          <p:to>
                                            <p:strVal val="hidden"/>
                                          </p:to>
                                        </p:set>
                                      </p:childTnLst>
                                    </p:cTn>
                                  </p:par>
                                </p:childTnLst>
                              </p:cTn>
                            </p:par>
                          </p:childTnLst>
                        </p:cTn>
                      </p:par>
                    </p:childTnLst>
                  </p:cTn>
                  <p:nextCondLst>
                    <p:cond evt="onMediaBookmark" delay="0">
                      <p:tgtEl>
                        <p14:bmkTgt spid="4" bmkName="ppVideos200:01:27.6"/>
                      </p:tgtEl>
                    </p:cond>
                  </p:nextCondLst>
                </p:seq>
                <p:seq concurrent="1" nextAc="seek">
                  <p:cTn id="220" restart="whenNotActive" fill="hold" evtFilter="cancelBubble" nodeType="interactiveSeq">
                    <p:stCondLst>
                      <p:cond evt="onMediaBookmark" delay="0">
                        <p:tgtEl>
                          <p14:bmkTgt spid="4" bmkName="ppVideos200:01:27.7"/>
                        </p:tgtEl>
                      </p:cond>
                    </p:stCondLst>
                    <p:endSync evt="end" delay="0">
                      <p:rtn val="all"/>
                    </p:endSync>
                    <p:childTnLst>
                      <p:par>
                        <p:cTn id="221" fill="hold">
                          <p:stCondLst>
                            <p:cond delay="0"/>
                          </p:stCondLst>
                          <p:childTnLst>
                            <p:par>
                              <p:cTn id="222" fill="hold">
                                <p:stCondLst>
                                  <p:cond delay="0"/>
                                </p:stCondLst>
                                <p:childTnLst>
                                  <p:par>
                                    <p:cTn id="223" presetID="10" presetClass="entr" presetSubtype="0" fill="hold" grpId="0" nodeType="withEffect">
                                      <p:stCondLst>
                                        <p:cond delay="0"/>
                                      </p:stCondLst>
                                      <p:childTnLst>
                                        <p:set>
                                          <p:cBhvr>
                                            <p:cTn id="224" dur="1" fill="hold">
                                              <p:stCondLst>
                                                <p:cond delay="0"/>
                                              </p:stCondLst>
                                            </p:cTn>
                                            <p:tgtEl>
                                              <p:spTgt spid="24"/>
                                            </p:tgtEl>
                                            <p:attrNameLst>
                                              <p:attrName>style.visibility</p:attrName>
                                            </p:attrNameLst>
                                          </p:cBhvr>
                                          <p:to>
                                            <p:strVal val="visible"/>
                                          </p:to>
                                        </p:set>
                                        <p:animEffect transition="in" filter="fade">
                                          <p:cBhvr>
                                            <p:cTn id="225" dur="200"/>
                                            <p:tgtEl>
                                              <p:spTgt spid="24"/>
                                            </p:tgtEl>
                                          </p:cBhvr>
                                        </p:animEffect>
                                      </p:childTnLst>
                                    </p:cTn>
                                  </p:par>
                                </p:childTnLst>
                              </p:cTn>
                            </p:par>
                          </p:childTnLst>
                        </p:cTn>
                      </p:par>
                    </p:childTnLst>
                  </p:cTn>
                  <p:nextCondLst>
                    <p:cond evt="onMediaBookmark" delay="0">
                      <p:tgtEl>
                        <p14:bmkTgt spid="4" bmkName="ppVideos200:01:27.7"/>
                      </p:tgtEl>
                    </p:cond>
                  </p:nextCondLst>
                </p:seq>
                <p:seq concurrent="1" nextAc="seek">
                  <p:cTn id="226" restart="whenNotActive" fill="hold" evtFilter="cancelBubble" nodeType="interactiveSeq">
                    <p:stCondLst>
                      <p:cond evt="onMediaBookmark" delay="0">
                        <p:tgtEl>
                          <p14:bmkTgt spid="4" bmkName="ppVideos200:01:32.6"/>
                        </p:tgtEl>
                      </p:cond>
                    </p:stCondLst>
                    <p:endSync evt="end" delay="0">
                      <p:rtn val="all"/>
                    </p:endSync>
                    <p:childTnLst>
                      <p:par>
                        <p:cTn id="227" fill="hold">
                          <p:stCondLst>
                            <p:cond delay="0"/>
                          </p:stCondLst>
                          <p:childTnLst>
                            <p:par>
                              <p:cTn id="228" fill="hold">
                                <p:stCondLst>
                                  <p:cond delay="0"/>
                                </p:stCondLst>
                                <p:childTnLst>
                                  <p:par>
                                    <p:cTn id="229" presetID="10" presetClass="exit" presetSubtype="0" fill="hold" grpId="1" nodeType="withEffect">
                                      <p:stCondLst>
                                        <p:cond delay="0"/>
                                      </p:stCondLst>
                                      <p:childTnLst>
                                        <p:animEffect transition="out" filter="fade">
                                          <p:cBhvr>
                                            <p:cTn id="230" dur="200"/>
                                            <p:tgtEl>
                                              <p:spTgt spid="24"/>
                                            </p:tgtEl>
                                          </p:cBhvr>
                                        </p:animEffect>
                                        <p:set>
                                          <p:cBhvr>
                                            <p:cTn id="231" dur="1" fill="hold">
                                              <p:stCondLst>
                                                <p:cond delay="199"/>
                                              </p:stCondLst>
                                            </p:cTn>
                                            <p:tgtEl>
                                              <p:spTgt spid="24"/>
                                            </p:tgtEl>
                                            <p:attrNameLst>
                                              <p:attrName>style.visibility</p:attrName>
                                            </p:attrNameLst>
                                          </p:cBhvr>
                                          <p:to>
                                            <p:strVal val="hidden"/>
                                          </p:to>
                                        </p:set>
                                      </p:childTnLst>
                                    </p:cTn>
                                  </p:par>
                                </p:childTnLst>
                              </p:cTn>
                            </p:par>
                          </p:childTnLst>
                        </p:cTn>
                      </p:par>
                    </p:childTnLst>
                  </p:cTn>
                  <p:nextCondLst>
                    <p:cond evt="onMediaBookmark" delay="0">
                      <p:tgtEl>
                        <p14:bmkTgt spid="4" bmkName="ppVideos200:01:32.6"/>
                      </p:tgtEl>
                    </p:cond>
                  </p:nextCondLst>
                </p:seq>
                <p:seq concurrent="1" nextAc="seek">
                  <p:cTn id="232" restart="whenNotActive" fill="hold" evtFilter="cancelBubble" nodeType="interactiveSeq">
                    <p:stCondLst>
                      <p:cond evt="onMediaBookmark" delay="0">
                        <p:tgtEl>
                          <p14:bmkTgt spid="4" bmkName="ppVideos200:01:32.7"/>
                        </p:tgtEl>
                      </p:cond>
                    </p:stCondLst>
                    <p:endSync evt="end" delay="0">
                      <p:rtn val="all"/>
                    </p:endSync>
                    <p:childTnLst>
                      <p:par>
                        <p:cTn id="233" fill="hold">
                          <p:stCondLst>
                            <p:cond delay="0"/>
                          </p:stCondLst>
                          <p:childTnLst>
                            <p:par>
                              <p:cTn id="234" fill="hold">
                                <p:stCondLst>
                                  <p:cond delay="0"/>
                                </p:stCondLst>
                                <p:childTnLst>
                                  <p:par>
                                    <p:cTn id="235" presetID="10" presetClass="entr" presetSubtype="0" fill="hold" grpId="0" nodeType="withEffect">
                                      <p:stCondLst>
                                        <p:cond delay="0"/>
                                      </p:stCondLst>
                                      <p:childTnLst>
                                        <p:set>
                                          <p:cBhvr>
                                            <p:cTn id="236" dur="1" fill="hold">
                                              <p:stCondLst>
                                                <p:cond delay="0"/>
                                              </p:stCondLst>
                                            </p:cTn>
                                            <p:tgtEl>
                                              <p:spTgt spid="25"/>
                                            </p:tgtEl>
                                            <p:attrNameLst>
                                              <p:attrName>style.visibility</p:attrName>
                                            </p:attrNameLst>
                                          </p:cBhvr>
                                          <p:to>
                                            <p:strVal val="visible"/>
                                          </p:to>
                                        </p:set>
                                        <p:animEffect transition="in" filter="fade">
                                          <p:cBhvr>
                                            <p:cTn id="237" dur="200"/>
                                            <p:tgtEl>
                                              <p:spTgt spid="25"/>
                                            </p:tgtEl>
                                          </p:cBhvr>
                                        </p:animEffect>
                                      </p:childTnLst>
                                    </p:cTn>
                                  </p:par>
                                </p:childTnLst>
                              </p:cTn>
                            </p:par>
                          </p:childTnLst>
                        </p:cTn>
                      </p:par>
                    </p:childTnLst>
                  </p:cTn>
                  <p:nextCondLst>
                    <p:cond evt="onMediaBookmark" delay="0">
                      <p:tgtEl>
                        <p14:bmkTgt spid="4" bmkName="ppVideos200:01:32.7"/>
                      </p:tgtEl>
                    </p:cond>
                  </p:nextCondLst>
                </p:seq>
                <p:seq concurrent="1" nextAc="seek">
                  <p:cTn id="238" restart="whenNotActive" fill="hold" evtFilter="cancelBubble" nodeType="interactiveSeq">
                    <p:stCondLst>
                      <p:cond evt="onMediaBookmark" delay="0">
                        <p:tgtEl>
                          <p14:bmkTgt spid="4" bmkName="ppVideos200:01:38.4"/>
                        </p:tgtEl>
                      </p:cond>
                    </p:stCondLst>
                    <p:endSync evt="end" delay="0">
                      <p:rtn val="all"/>
                    </p:endSync>
                    <p:childTnLst>
                      <p:par>
                        <p:cTn id="239" fill="hold">
                          <p:stCondLst>
                            <p:cond delay="0"/>
                          </p:stCondLst>
                          <p:childTnLst>
                            <p:par>
                              <p:cTn id="240" fill="hold">
                                <p:stCondLst>
                                  <p:cond delay="0"/>
                                </p:stCondLst>
                                <p:childTnLst>
                                  <p:par>
                                    <p:cTn id="241" presetID="10" presetClass="exit" presetSubtype="0" fill="hold" grpId="1" nodeType="withEffect">
                                      <p:stCondLst>
                                        <p:cond delay="0"/>
                                      </p:stCondLst>
                                      <p:childTnLst>
                                        <p:animEffect transition="out" filter="fade">
                                          <p:cBhvr>
                                            <p:cTn id="242" dur="200"/>
                                            <p:tgtEl>
                                              <p:spTgt spid="25"/>
                                            </p:tgtEl>
                                          </p:cBhvr>
                                        </p:animEffect>
                                        <p:set>
                                          <p:cBhvr>
                                            <p:cTn id="243" dur="1" fill="hold">
                                              <p:stCondLst>
                                                <p:cond delay="199"/>
                                              </p:stCondLst>
                                            </p:cTn>
                                            <p:tgtEl>
                                              <p:spTgt spid="25"/>
                                            </p:tgtEl>
                                            <p:attrNameLst>
                                              <p:attrName>style.visibility</p:attrName>
                                            </p:attrNameLst>
                                          </p:cBhvr>
                                          <p:to>
                                            <p:strVal val="hidden"/>
                                          </p:to>
                                        </p:set>
                                      </p:childTnLst>
                                    </p:cTn>
                                  </p:par>
                                </p:childTnLst>
                              </p:cTn>
                            </p:par>
                          </p:childTnLst>
                        </p:cTn>
                      </p:par>
                    </p:childTnLst>
                  </p:cTn>
                  <p:nextCondLst>
                    <p:cond evt="onMediaBookmark" delay="0">
                      <p:tgtEl>
                        <p14:bmkTgt spid="4" bmkName="ppVideos200:01:38.4"/>
                      </p:tgtEl>
                    </p:cond>
                  </p:nextCondLst>
                </p:seq>
                <p:seq concurrent="1" nextAc="seek">
                  <p:cTn id="244" restart="whenNotActive" fill="hold" evtFilter="cancelBubble" nodeType="interactiveSeq">
                    <p:stCondLst>
                      <p:cond evt="onMediaBookmark" delay="0">
                        <p:tgtEl>
                          <p14:bmkTgt spid="4" bmkName="ppVideos200:01:38.5"/>
                        </p:tgtEl>
                      </p:cond>
                    </p:stCondLst>
                    <p:endSync evt="end" delay="0">
                      <p:rtn val="all"/>
                    </p:endSync>
                    <p:childTnLst>
                      <p:par>
                        <p:cTn id="245" fill="hold">
                          <p:stCondLst>
                            <p:cond delay="0"/>
                          </p:stCondLst>
                          <p:childTnLst>
                            <p:par>
                              <p:cTn id="246" fill="hold">
                                <p:stCondLst>
                                  <p:cond delay="0"/>
                                </p:stCondLst>
                                <p:childTnLst>
                                  <p:par>
                                    <p:cTn id="247" presetID="10" presetClass="entr" presetSubtype="0" fill="hold" grpId="0" nodeType="withEffect">
                                      <p:stCondLst>
                                        <p:cond delay="0"/>
                                      </p:stCondLst>
                                      <p:childTnLst>
                                        <p:set>
                                          <p:cBhvr>
                                            <p:cTn id="248" dur="1" fill="hold">
                                              <p:stCondLst>
                                                <p:cond delay="0"/>
                                              </p:stCondLst>
                                            </p:cTn>
                                            <p:tgtEl>
                                              <p:spTgt spid="26"/>
                                            </p:tgtEl>
                                            <p:attrNameLst>
                                              <p:attrName>style.visibility</p:attrName>
                                            </p:attrNameLst>
                                          </p:cBhvr>
                                          <p:to>
                                            <p:strVal val="visible"/>
                                          </p:to>
                                        </p:set>
                                        <p:animEffect transition="in" filter="fade">
                                          <p:cBhvr>
                                            <p:cTn id="249" dur="200"/>
                                            <p:tgtEl>
                                              <p:spTgt spid="26"/>
                                            </p:tgtEl>
                                          </p:cBhvr>
                                        </p:animEffect>
                                      </p:childTnLst>
                                    </p:cTn>
                                  </p:par>
                                </p:childTnLst>
                              </p:cTn>
                            </p:par>
                          </p:childTnLst>
                        </p:cTn>
                      </p:par>
                    </p:childTnLst>
                  </p:cTn>
                  <p:nextCondLst>
                    <p:cond evt="onMediaBookmark" delay="0">
                      <p:tgtEl>
                        <p14:bmkTgt spid="4" bmkName="ppVideos200:01:38.5"/>
                      </p:tgtEl>
                    </p:cond>
                  </p:nextCondLst>
                </p:seq>
                <p:seq concurrent="1" nextAc="seek">
                  <p:cTn id="250" restart="whenNotActive" fill="hold" evtFilter="cancelBubble" nodeType="interactiveSeq">
                    <p:stCondLst>
                      <p:cond evt="onMediaBookmark" delay="0">
                        <p:tgtEl>
                          <p14:bmkTgt spid="4" bmkName="ppVideos200:01:43.4"/>
                        </p:tgtEl>
                      </p:cond>
                    </p:stCondLst>
                    <p:endSync evt="end" delay="0">
                      <p:rtn val="all"/>
                    </p:endSync>
                    <p:childTnLst>
                      <p:par>
                        <p:cTn id="251" fill="hold">
                          <p:stCondLst>
                            <p:cond delay="0"/>
                          </p:stCondLst>
                          <p:childTnLst>
                            <p:par>
                              <p:cTn id="252" fill="hold">
                                <p:stCondLst>
                                  <p:cond delay="0"/>
                                </p:stCondLst>
                                <p:childTnLst>
                                  <p:par>
                                    <p:cTn id="253" presetID="10" presetClass="exit" presetSubtype="0" fill="hold" grpId="1" nodeType="withEffect">
                                      <p:stCondLst>
                                        <p:cond delay="0"/>
                                      </p:stCondLst>
                                      <p:childTnLst>
                                        <p:animEffect transition="out" filter="fade">
                                          <p:cBhvr>
                                            <p:cTn id="254" dur="200"/>
                                            <p:tgtEl>
                                              <p:spTgt spid="26"/>
                                            </p:tgtEl>
                                          </p:cBhvr>
                                        </p:animEffect>
                                        <p:set>
                                          <p:cBhvr>
                                            <p:cTn id="255" dur="1" fill="hold">
                                              <p:stCondLst>
                                                <p:cond delay="199"/>
                                              </p:stCondLst>
                                            </p:cTn>
                                            <p:tgtEl>
                                              <p:spTgt spid="26"/>
                                            </p:tgtEl>
                                            <p:attrNameLst>
                                              <p:attrName>style.visibility</p:attrName>
                                            </p:attrNameLst>
                                          </p:cBhvr>
                                          <p:to>
                                            <p:strVal val="hidden"/>
                                          </p:to>
                                        </p:set>
                                      </p:childTnLst>
                                    </p:cTn>
                                  </p:par>
                                </p:childTnLst>
                              </p:cTn>
                            </p:par>
                          </p:childTnLst>
                        </p:cTn>
                      </p:par>
                    </p:childTnLst>
                  </p:cTn>
                  <p:nextCondLst>
                    <p:cond evt="onMediaBookmark" delay="0">
                      <p:tgtEl>
                        <p14:bmkTgt spid="4" bmkName="ppVideos200:01:43.4"/>
                      </p:tgtEl>
                    </p:cond>
                  </p:nextCondLst>
                </p:seq>
                <p:seq concurrent="1" nextAc="seek">
                  <p:cTn id="256" restart="whenNotActive" fill="hold" evtFilter="cancelBubble" nodeType="interactiveSeq">
                    <p:stCondLst>
                      <p:cond evt="onMediaBookmark" delay="0">
                        <p:tgtEl>
                          <p14:bmkTgt spid="4" bmkName="ppVideos200:01:43.5"/>
                        </p:tgtEl>
                      </p:cond>
                    </p:stCondLst>
                    <p:endSync evt="end" delay="0">
                      <p:rtn val="all"/>
                    </p:endSync>
                    <p:childTnLst>
                      <p:par>
                        <p:cTn id="257" fill="hold">
                          <p:stCondLst>
                            <p:cond delay="0"/>
                          </p:stCondLst>
                          <p:childTnLst>
                            <p:par>
                              <p:cTn id="258" fill="hold">
                                <p:stCondLst>
                                  <p:cond delay="0"/>
                                </p:stCondLst>
                                <p:childTnLst>
                                  <p:par>
                                    <p:cTn id="259" presetID="10" presetClass="entr" presetSubtype="0" fill="hold" grpId="0" nodeType="withEffect">
                                      <p:stCondLst>
                                        <p:cond delay="0"/>
                                      </p:stCondLst>
                                      <p:childTnLst>
                                        <p:set>
                                          <p:cBhvr>
                                            <p:cTn id="260" dur="1" fill="hold">
                                              <p:stCondLst>
                                                <p:cond delay="0"/>
                                              </p:stCondLst>
                                            </p:cTn>
                                            <p:tgtEl>
                                              <p:spTgt spid="27"/>
                                            </p:tgtEl>
                                            <p:attrNameLst>
                                              <p:attrName>style.visibility</p:attrName>
                                            </p:attrNameLst>
                                          </p:cBhvr>
                                          <p:to>
                                            <p:strVal val="visible"/>
                                          </p:to>
                                        </p:set>
                                        <p:animEffect transition="in" filter="fade">
                                          <p:cBhvr>
                                            <p:cTn id="261" dur="200"/>
                                            <p:tgtEl>
                                              <p:spTgt spid="27"/>
                                            </p:tgtEl>
                                          </p:cBhvr>
                                        </p:animEffect>
                                      </p:childTnLst>
                                    </p:cTn>
                                  </p:par>
                                </p:childTnLst>
                              </p:cTn>
                            </p:par>
                          </p:childTnLst>
                        </p:cTn>
                      </p:par>
                    </p:childTnLst>
                  </p:cTn>
                  <p:nextCondLst>
                    <p:cond evt="onMediaBookmark" delay="0">
                      <p:tgtEl>
                        <p14:bmkTgt spid="4" bmkName="ppVideos200:01:43.5"/>
                      </p:tgtEl>
                    </p:cond>
                  </p:nextCondLst>
                </p:seq>
                <p:seq concurrent="1" nextAc="seek">
                  <p:cTn id="262" restart="whenNotActive" fill="hold" evtFilter="cancelBubble" nodeType="interactiveSeq">
                    <p:stCondLst>
                      <p:cond evt="onMediaBookmark" delay="0">
                        <p:tgtEl>
                          <p14:bmkTgt spid="4" bmkName="ppVideos200:01:51.0"/>
                        </p:tgtEl>
                      </p:cond>
                    </p:stCondLst>
                    <p:endSync evt="end" delay="0">
                      <p:rtn val="all"/>
                    </p:endSync>
                    <p:childTnLst>
                      <p:par>
                        <p:cTn id="263" fill="hold">
                          <p:stCondLst>
                            <p:cond delay="0"/>
                          </p:stCondLst>
                          <p:childTnLst>
                            <p:par>
                              <p:cTn id="264" fill="hold">
                                <p:stCondLst>
                                  <p:cond delay="0"/>
                                </p:stCondLst>
                                <p:childTnLst>
                                  <p:par>
                                    <p:cTn id="265" presetID="10" presetClass="exit" presetSubtype="0" fill="hold" grpId="1" nodeType="withEffect">
                                      <p:stCondLst>
                                        <p:cond delay="0"/>
                                      </p:stCondLst>
                                      <p:childTnLst>
                                        <p:animEffect transition="out" filter="fade">
                                          <p:cBhvr>
                                            <p:cTn id="266" dur="200"/>
                                            <p:tgtEl>
                                              <p:spTgt spid="27"/>
                                            </p:tgtEl>
                                          </p:cBhvr>
                                        </p:animEffect>
                                        <p:set>
                                          <p:cBhvr>
                                            <p:cTn id="267" dur="1" fill="hold">
                                              <p:stCondLst>
                                                <p:cond delay="199"/>
                                              </p:stCondLst>
                                            </p:cTn>
                                            <p:tgtEl>
                                              <p:spTgt spid="27"/>
                                            </p:tgtEl>
                                            <p:attrNameLst>
                                              <p:attrName>style.visibility</p:attrName>
                                            </p:attrNameLst>
                                          </p:cBhvr>
                                          <p:to>
                                            <p:strVal val="hidden"/>
                                          </p:to>
                                        </p:set>
                                      </p:childTnLst>
                                    </p:cTn>
                                  </p:par>
                                </p:childTnLst>
                              </p:cTn>
                            </p:par>
                          </p:childTnLst>
                        </p:cTn>
                      </p:par>
                    </p:childTnLst>
                  </p:cTn>
                  <p:nextCondLst>
                    <p:cond evt="onMediaBookmark" delay="0">
                      <p:tgtEl>
                        <p14:bmkTgt spid="4" bmkName="ppVideos200:01:51.0"/>
                      </p:tgtEl>
                    </p:cond>
                  </p:nextCondLst>
                </p:seq>
                <p:seq concurrent="1" nextAc="seek">
                  <p:cTn id="268" restart="whenNotActive" fill="hold" evtFilter="cancelBubble" nodeType="interactiveSeq">
                    <p:stCondLst>
                      <p:cond evt="onMediaBookmark" delay="0">
                        <p:tgtEl>
                          <p14:bmkTgt spid="4" bmkName="ppVideos200:01:51.1"/>
                        </p:tgtEl>
                      </p:cond>
                    </p:stCondLst>
                    <p:endSync evt="end" delay="0">
                      <p:rtn val="all"/>
                    </p:endSync>
                    <p:childTnLst>
                      <p:par>
                        <p:cTn id="269" fill="hold">
                          <p:stCondLst>
                            <p:cond delay="0"/>
                          </p:stCondLst>
                          <p:childTnLst>
                            <p:par>
                              <p:cTn id="270" fill="hold">
                                <p:stCondLst>
                                  <p:cond delay="0"/>
                                </p:stCondLst>
                                <p:childTnLst>
                                  <p:par>
                                    <p:cTn id="271" presetID="10" presetClass="entr" presetSubtype="0" fill="hold" grpId="0" nodeType="withEffect">
                                      <p:stCondLst>
                                        <p:cond delay="0"/>
                                      </p:stCondLst>
                                      <p:childTnLst>
                                        <p:set>
                                          <p:cBhvr>
                                            <p:cTn id="272" dur="1" fill="hold">
                                              <p:stCondLst>
                                                <p:cond delay="0"/>
                                              </p:stCondLst>
                                            </p:cTn>
                                            <p:tgtEl>
                                              <p:spTgt spid="28"/>
                                            </p:tgtEl>
                                            <p:attrNameLst>
                                              <p:attrName>style.visibility</p:attrName>
                                            </p:attrNameLst>
                                          </p:cBhvr>
                                          <p:to>
                                            <p:strVal val="visible"/>
                                          </p:to>
                                        </p:set>
                                        <p:animEffect transition="in" filter="fade">
                                          <p:cBhvr>
                                            <p:cTn id="273" dur="200"/>
                                            <p:tgtEl>
                                              <p:spTgt spid="28"/>
                                            </p:tgtEl>
                                          </p:cBhvr>
                                        </p:animEffect>
                                      </p:childTnLst>
                                    </p:cTn>
                                  </p:par>
                                </p:childTnLst>
                              </p:cTn>
                            </p:par>
                          </p:childTnLst>
                        </p:cTn>
                      </p:par>
                    </p:childTnLst>
                  </p:cTn>
                  <p:nextCondLst>
                    <p:cond evt="onMediaBookmark" delay="0">
                      <p:tgtEl>
                        <p14:bmkTgt spid="4" bmkName="ppVideos200:01:51.1"/>
                      </p:tgtEl>
                    </p:cond>
                  </p:nextCondLst>
                </p:seq>
                <p:seq concurrent="1" nextAc="seek">
                  <p:cTn id="274" restart="whenNotActive" fill="hold" evtFilter="cancelBubble" nodeType="interactiveSeq">
                    <p:stCondLst>
                      <p:cond evt="onMediaBookmark" delay="0">
                        <p:tgtEl>
                          <p14:bmkTgt spid="4" bmkName="ppVideos200:01:55.4"/>
                        </p:tgtEl>
                      </p:cond>
                    </p:stCondLst>
                    <p:endSync evt="end" delay="0">
                      <p:rtn val="all"/>
                    </p:endSync>
                    <p:childTnLst>
                      <p:par>
                        <p:cTn id="275" fill="hold">
                          <p:stCondLst>
                            <p:cond delay="0"/>
                          </p:stCondLst>
                          <p:childTnLst>
                            <p:par>
                              <p:cTn id="276" fill="hold">
                                <p:stCondLst>
                                  <p:cond delay="0"/>
                                </p:stCondLst>
                                <p:childTnLst>
                                  <p:par>
                                    <p:cTn id="277" presetID="10" presetClass="exit" presetSubtype="0" fill="hold" grpId="1" nodeType="withEffect">
                                      <p:stCondLst>
                                        <p:cond delay="0"/>
                                      </p:stCondLst>
                                      <p:childTnLst>
                                        <p:animEffect transition="out" filter="fade">
                                          <p:cBhvr>
                                            <p:cTn id="278" dur="200"/>
                                            <p:tgtEl>
                                              <p:spTgt spid="28"/>
                                            </p:tgtEl>
                                          </p:cBhvr>
                                        </p:animEffect>
                                        <p:set>
                                          <p:cBhvr>
                                            <p:cTn id="279" dur="1" fill="hold">
                                              <p:stCondLst>
                                                <p:cond delay="199"/>
                                              </p:stCondLst>
                                            </p:cTn>
                                            <p:tgtEl>
                                              <p:spTgt spid="28"/>
                                            </p:tgtEl>
                                            <p:attrNameLst>
                                              <p:attrName>style.visibility</p:attrName>
                                            </p:attrNameLst>
                                          </p:cBhvr>
                                          <p:to>
                                            <p:strVal val="hidden"/>
                                          </p:to>
                                        </p:set>
                                      </p:childTnLst>
                                    </p:cTn>
                                  </p:par>
                                </p:childTnLst>
                              </p:cTn>
                            </p:par>
                          </p:childTnLst>
                        </p:cTn>
                      </p:par>
                    </p:childTnLst>
                  </p:cTn>
                  <p:nextCondLst>
                    <p:cond evt="onMediaBookmark" delay="0">
                      <p:tgtEl>
                        <p14:bmkTgt spid="4" bmkName="ppVideos200:01:55.4"/>
                      </p:tgtEl>
                    </p:cond>
                  </p:nextCondLst>
                </p:seq>
                <p:seq concurrent="1" nextAc="seek">
                  <p:cTn id="280" restart="whenNotActive" fill="hold" evtFilter="cancelBubble" nodeType="interactiveSeq">
                    <p:stCondLst>
                      <p:cond evt="onMediaBookmark" delay="0">
                        <p:tgtEl>
                          <p14:bmkTgt spid="4" bmkName="ppVideos200:01:55.5"/>
                        </p:tgtEl>
                      </p:cond>
                    </p:stCondLst>
                    <p:endSync evt="end" delay="0">
                      <p:rtn val="all"/>
                    </p:endSync>
                    <p:childTnLst>
                      <p:par>
                        <p:cTn id="281" fill="hold">
                          <p:stCondLst>
                            <p:cond delay="0"/>
                          </p:stCondLst>
                          <p:childTnLst>
                            <p:par>
                              <p:cTn id="282" fill="hold">
                                <p:stCondLst>
                                  <p:cond delay="0"/>
                                </p:stCondLst>
                                <p:childTnLst>
                                  <p:par>
                                    <p:cTn id="283" presetID="10" presetClass="entr" presetSubtype="0" fill="hold" grpId="0" nodeType="withEffect">
                                      <p:stCondLst>
                                        <p:cond delay="0"/>
                                      </p:stCondLst>
                                      <p:childTnLst>
                                        <p:set>
                                          <p:cBhvr>
                                            <p:cTn id="284" dur="1" fill="hold">
                                              <p:stCondLst>
                                                <p:cond delay="0"/>
                                              </p:stCondLst>
                                            </p:cTn>
                                            <p:tgtEl>
                                              <p:spTgt spid="29"/>
                                            </p:tgtEl>
                                            <p:attrNameLst>
                                              <p:attrName>style.visibility</p:attrName>
                                            </p:attrNameLst>
                                          </p:cBhvr>
                                          <p:to>
                                            <p:strVal val="visible"/>
                                          </p:to>
                                        </p:set>
                                        <p:animEffect transition="in" filter="fade">
                                          <p:cBhvr>
                                            <p:cTn id="285" dur="200"/>
                                            <p:tgtEl>
                                              <p:spTgt spid="29"/>
                                            </p:tgtEl>
                                          </p:cBhvr>
                                        </p:animEffect>
                                      </p:childTnLst>
                                    </p:cTn>
                                  </p:par>
                                </p:childTnLst>
                              </p:cTn>
                            </p:par>
                          </p:childTnLst>
                        </p:cTn>
                      </p:par>
                    </p:childTnLst>
                  </p:cTn>
                  <p:nextCondLst>
                    <p:cond evt="onMediaBookmark" delay="0">
                      <p:tgtEl>
                        <p14:bmkTgt spid="4" bmkName="ppVideos200:01:55.5"/>
                      </p:tgtEl>
                    </p:cond>
                  </p:nextCondLst>
                </p:seq>
                <p:seq concurrent="1" nextAc="seek">
                  <p:cTn id="286" restart="whenNotActive" fill="hold" evtFilter="cancelBubble" nodeType="interactiveSeq">
                    <p:stCondLst>
                      <p:cond evt="onMediaBookmark" delay="0">
                        <p:tgtEl>
                          <p14:bmkTgt spid="4" bmkName="ppVideos200:02:03.3"/>
                        </p:tgtEl>
                      </p:cond>
                    </p:stCondLst>
                    <p:endSync evt="end" delay="0">
                      <p:rtn val="all"/>
                    </p:endSync>
                    <p:childTnLst>
                      <p:par>
                        <p:cTn id="287" fill="hold">
                          <p:stCondLst>
                            <p:cond delay="0"/>
                          </p:stCondLst>
                          <p:childTnLst>
                            <p:par>
                              <p:cTn id="288" fill="hold">
                                <p:stCondLst>
                                  <p:cond delay="0"/>
                                </p:stCondLst>
                                <p:childTnLst>
                                  <p:par>
                                    <p:cTn id="289" presetID="10" presetClass="exit" presetSubtype="0" fill="hold" grpId="1" nodeType="withEffect">
                                      <p:stCondLst>
                                        <p:cond delay="0"/>
                                      </p:stCondLst>
                                      <p:childTnLst>
                                        <p:animEffect transition="out" filter="fade">
                                          <p:cBhvr>
                                            <p:cTn id="290" dur="200"/>
                                            <p:tgtEl>
                                              <p:spTgt spid="29"/>
                                            </p:tgtEl>
                                          </p:cBhvr>
                                        </p:animEffect>
                                        <p:set>
                                          <p:cBhvr>
                                            <p:cTn id="291" dur="1" fill="hold">
                                              <p:stCondLst>
                                                <p:cond delay="199"/>
                                              </p:stCondLst>
                                            </p:cTn>
                                            <p:tgtEl>
                                              <p:spTgt spid="29"/>
                                            </p:tgtEl>
                                            <p:attrNameLst>
                                              <p:attrName>style.visibility</p:attrName>
                                            </p:attrNameLst>
                                          </p:cBhvr>
                                          <p:to>
                                            <p:strVal val="hidden"/>
                                          </p:to>
                                        </p:set>
                                      </p:childTnLst>
                                    </p:cTn>
                                  </p:par>
                                </p:childTnLst>
                              </p:cTn>
                            </p:par>
                          </p:childTnLst>
                        </p:cTn>
                      </p:par>
                    </p:childTnLst>
                  </p:cTn>
                  <p:nextCondLst>
                    <p:cond evt="onMediaBookmark" delay="0">
                      <p:tgtEl>
                        <p14:bmkTgt spid="4" bmkName="ppVideos200:02:03.3"/>
                      </p:tgtEl>
                    </p:cond>
                  </p:nextCondLst>
                </p:seq>
                <p:seq concurrent="1" nextAc="seek">
                  <p:cTn id="292" restart="whenNotActive" fill="hold" evtFilter="cancelBubble" nodeType="interactiveSeq">
                    <p:stCondLst>
                      <p:cond evt="onMediaBookmark" delay="0">
                        <p:tgtEl>
                          <p14:bmkTgt spid="4" bmkName="ppVideos200:02:03.4"/>
                        </p:tgtEl>
                      </p:cond>
                    </p:stCondLst>
                    <p:endSync evt="end" delay="0">
                      <p:rtn val="all"/>
                    </p:endSync>
                    <p:childTnLst>
                      <p:par>
                        <p:cTn id="293" fill="hold">
                          <p:stCondLst>
                            <p:cond delay="0"/>
                          </p:stCondLst>
                          <p:childTnLst>
                            <p:par>
                              <p:cTn id="294" fill="hold">
                                <p:stCondLst>
                                  <p:cond delay="0"/>
                                </p:stCondLst>
                                <p:childTnLst>
                                  <p:par>
                                    <p:cTn id="295" presetID="10" presetClass="entr" presetSubtype="0" fill="hold" grpId="0" nodeType="withEffect">
                                      <p:stCondLst>
                                        <p:cond delay="0"/>
                                      </p:stCondLst>
                                      <p:childTnLst>
                                        <p:set>
                                          <p:cBhvr>
                                            <p:cTn id="296" dur="1" fill="hold">
                                              <p:stCondLst>
                                                <p:cond delay="0"/>
                                              </p:stCondLst>
                                            </p:cTn>
                                            <p:tgtEl>
                                              <p:spTgt spid="30"/>
                                            </p:tgtEl>
                                            <p:attrNameLst>
                                              <p:attrName>style.visibility</p:attrName>
                                            </p:attrNameLst>
                                          </p:cBhvr>
                                          <p:to>
                                            <p:strVal val="visible"/>
                                          </p:to>
                                        </p:set>
                                        <p:animEffect transition="in" filter="fade">
                                          <p:cBhvr>
                                            <p:cTn id="297" dur="200"/>
                                            <p:tgtEl>
                                              <p:spTgt spid="30"/>
                                            </p:tgtEl>
                                          </p:cBhvr>
                                        </p:animEffect>
                                      </p:childTnLst>
                                    </p:cTn>
                                  </p:par>
                                </p:childTnLst>
                              </p:cTn>
                            </p:par>
                          </p:childTnLst>
                        </p:cTn>
                      </p:par>
                    </p:childTnLst>
                  </p:cTn>
                  <p:nextCondLst>
                    <p:cond evt="onMediaBookmark" delay="0">
                      <p:tgtEl>
                        <p14:bmkTgt spid="4" bmkName="ppVideos200:02:03.4"/>
                      </p:tgtEl>
                    </p:cond>
                  </p:nextCondLst>
                </p:seq>
                <p:seq concurrent="1" nextAc="seek">
                  <p:cTn id="298" restart="whenNotActive" fill="hold" evtFilter="cancelBubble" nodeType="interactiveSeq">
                    <p:stCondLst>
                      <p:cond evt="onMediaBookmark" delay="0">
                        <p:tgtEl>
                          <p14:bmkTgt spid="4" bmkName="ppVideos200:02:09.9"/>
                        </p:tgtEl>
                      </p:cond>
                    </p:stCondLst>
                    <p:endSync evt="end" delay="0">
                      <p:rtn val="all"/>
                    </p:endSync>
                    <p:childTnLst>
                      <p:par>
                        <p:cTn id="299" fill="hold">
                          <p:stCondLst>
                            <p:cond delay="0"/>
                          </p:stCondLst>
                          <p:childTnLst>
                            <p:par>
                              <p:cTn id="300" fill="hold">
                                <p:stCondLst>
                                  <p:cond delay="0"/>
                                </p:stCondLst>
                                <p:childTnLst>
                                  <p:par>
                                    <p:cTn id="301" presetID="10" presetClass="exit" presetSubtype="0" fill="hold" grpId="1" nodeType="withEffect">
                                      <p:stCondLst>
                                        <p:cond delay="0"/>
                                      </p:stCondLst>
                                      <p:childTnLst>
                                        <p:animEffect transition="out" filter="fade">
                                          <p:cBhvr>
                                            <p:cTn id="302" dur="200"/>
                                            <p:tgtEl>
                                              <p:spTgt spid="30"/>
                                            </p:tgtEl>
                                          </p:cBhvr>
                                        </p:animEffect>
                                        <p:set>
                                          <p:cBhvr>
                                            <p:cTn id="303" dur="1" fill="hold">
                                              <p:stCondLst>
                                                <p:cond delay="199"/>
                                              </p:stCondLst>
                                            </p:cTn>
                                            <p:tgtEl>
                                              <p:spTgt spid="30"/>
                                            </p:tgtEl>
                                            <p:attrNameLst>
                                              <p:attrName>style.visibility</p:attrName>
                                            </p:attrNameLst>
                                          </p:cBhvr>
                                          <p:to>
                                            <p:strVal val="hidden"/>
                                          </p:to>
                                        </p:set>
                                      </p:childTnLst>
                                    </p:cTn>
                                  </p:par>
                                </p:childTnLst>
                              </p:cTn>
                            </p:par>
                          </p:childTnLst>
                        </p:cTn>
                      </p:par>
                    </p:childTnLst>
                  </p:cTn>
                  <p:nextCondLst>
                    <p:cond evt="onMediaBookmark" delay="0">
                      <p:tgtEl>
                        <p14:bmkTgt spid="4" bmkName="ppVideos200:02:09.9"/>
                      </p:tgtEl>
                    </p:cond>
                  </p:nextCondLst>
                </p:seq>
                <p:seq concurrent="1" nextAc="seek">
                  <p:cTn id="304" restart="whenNotActive" fill="hold" evtFilter="cancelBubble" nodeType="interactiveSeq">
                    <p:stCondLst>
                      <p:cond evt="onMediaBookmark" delay="0">
                        <p:tgtEl>
                          <p14:bmkTgt spid="4" bmkName="ppVideos200:02:10.0"/>
                        </p:tgtEl>
                      </p:cond>
                    </p:stCondLst>
                    <p:endSync evt="end" delay="0">
                      <p:rtn val="all"/>
                    </p:endSync>
                    <p:childTnLst>
                      <p:par>
                        <p:cTn id="305" fill="hold">
                          <p:stCondLst>
                            <p:cond delay="0"/>
                          </p:stCondLst>
                          <p:childTnLst>
                            <p:par>
                              <p:cTn id="306" fill="hold">
                                <p:stCondLst>
                                  <p:cond delay="0"/>
                                </p:stCondLst>
                                <p:childTnLst>
                                  <p:par>
                                    <p:cTn id="307" presetID="10" presetClass="entr" presetSubtype="0" fill="hold" grpId="0" nodeType="withEffect">
                                      <p:stCondLst>
                                        <p:cond delay="0"/>
                                      </p:stCondLst>
                                      <p:childTnLst>
                                        <p:set>
                                          <p:cBhvr>
                                            <p:cTn id="308" dur="1" fill="hold">
                                              <p:stCondLst>
                                                <p:cond delay="0"/>
                                              </p:stCondLst>
                                            </p:cTn>
                                            <p:tgtEl>
                                              <p:spTgt spid="31"/>
                                            </p:tgtEl>
                                            <p:attrNameLst>
                                              <p:attrName>style.visibility</p:attrName>
                                            </p:attrNameLst>
                                          </p:cBhvr>
                                          <p:to>
                                            <p:strVal val="visible"/>
                                          </p:to>
                                        </p:set>
                                        <p:animEffect transition="in" filter="fade">
                                          <p:cBhvr>
                                            <p:cTn id="309" dur="200"/>
                                            <p:tgtEl>
                                              <p:spTgt spid="31"/>
                                            </p:tgtEl>
                                          </p:cBhvr>
                                        </p:animEffect>
                                      </p:childTnLst>
                                    </p:cTn>
                                  </p:par>
                                </p:childTnLst>
                              </p:cTn>
                            </p:par>
                          </p:childTnLst>
                        </p:cTn>
                      </p:par>
                    </p:childTnLst>
                  </p:cTn>
                  <p:nextCondLst>
                    <p:cond evt="onMediaBookmark" delay="0">
                      <p:tgtEl>
                        <p14:bmkTgt spid="4" bmkName="ppVideos200:02:10.0"/>
                      </p:tgtEl>
                    </p:cond>
                  </p:nextCondLst>
                </p:seq>
                <p:seq concurrent="1" nextAc="seek">
                  <p:cTn id="310" restart="whenNotActive" fill="hold" evtFilter="cancelBubble" nodeType="interactiveSeq">
                    <p:stCondLst>
                      <p:cond evt="onMediaBookmark" delay="0">
                        <p:tgtEl>
                          <p14:bmkTgt spid="4" bmkName="ppVideos200:02:13.5"/>
                        </p:tgtEl>
                      </p:cond>
                    </p:stCondLst>
                    <p:endSync evt="end" delay="0">
                      <p:rtn val="all"/>
                    </p:endSync>
                    <p:childTnLst>
                      <p:par>
                        <p:cTn id="311" fill="hold">
                          <p:stCondLst>
                            <p:cond delay="0"/>
                          </p:stCondLst>
                          <p:childTnLst>
                            <p:par>
                              <p:cTn id="312" fill="hold">
                                <p:stCondLst>
                                  <p:cond delay="0"/>
                                </p:stCondLst>
                                <p:childTnLst>
                                  <p:par>
                                    <p:cTn id="313" presetID="10" presetClass="exit" presetSubtype="0" fill="hold" grpId="1" nodeType="withEffect">
                                      <p:stCondLst>
                                        <p:cond delay="0"/>
                                      </p:stCondLst>
                                      <p:childTnLst>
                                        <p:animEffect transition="out" filter="fade">
                                          <p:cBhvr>
                                            <p:cTn id="314" dur="200"/>
                                            <p:tgtEl>
                                              <p:spTgt spid="31"/>
                                            </p:tgtEl>
                                          </p:cBhvr>
                                        </p:animEffect>
                                        <p:set>
                                          <p:cBhvr>
                                            <p:cTn id="315" dur="1" fill="hold">
                                              <p:stCondLst>
                                                <p:cond delay="199"/>
                                              </p:stCondLst>
                                            </p:cTn>
                                            <p:tgtEl>
                                              <p:spTgt spid="31"/>
                                            </p:tgtEl>
                                            <p:attrNameLst>
                                              <p:attrName>style.visibility</p:attrName>
                                            </p:attrNameLst>
                                          </p:cBhvr>
                                          <p:to>
                                            <p:strVal val="hidden"/>
                                          </p:to>
                                        </p:set>
                                      </p:childTnLst>
                                    </p:cTn>
                                  </p:par>
                                </p:childTnLst>
                              </p:cTn>
                            </p:par>
                          </p:childTnLst>
                        </p:cTn>
                      </p:par>
                    </p:childTnLst>
                  </p:cTn>
                  <p:nextCondLst>
                    <p:cond evt="onMediaBookmark" delay="0">
                      <p:tgtEl>
                        <p14:bmkTgt spid="4" bmkName="ppVideos200:02:13.5"/>
                      </p:tgtEl>
                    </p:cond>
                  </p:nextCondLst>
                </p:seq>
                <p:seq concurrent="1" nextAc="seek">
                  <p:cTn id="316" restart="whenNotActive" fill="hold" evtFilter="cancelBubble" nodeType="interactiveSeq">
                    <p:stCondLst>
                      <p:cond evt="onMediaBookmark" delay="0">
                        <p:tgtEl>
                          <p14:bmkTgt spid="4" bmkName="ppVideos200:02:13.6"/>
                        </p:tgtEl>
                      </p:cond>
                    </p:stCondLst>
                    <p:endSync evt="end" delay="0">
                      <p:rtn val="all"/>
                    </p:endSync>
                    <p:childTnLst>
                      <p:par>
                        <p:cTn id="317" fill="hold">
                          <p:stCondLst>
                            <p:cond delay="0"/>
                          </p:stCondLst>
                          <p:childTnLst>
                            <p:par>
                              <p:cTn id="318" fill="hold">
                                <p:stCondLst>
                                  <p:cond delay="0"/>
                                </p:stCondLst>
                                <p:childTnLst>
                                  <p:par>
                                    <p:cTn id="319" presetID="10" presetClass="entr" presetSubtype="0" fill="hold" grpId="0" nodeType="withEffect">
                                      <p:stCondLst>
                                        <p:cond delay="0"/>
                                      </p:stCondLst>
                                      <p:childTnLst>
                                        <p:set>
                                          <p:cBhvr>
                                            <p:cTn id="320" dur="1" fill="hold">
                                              <p:stCondLst>
                                                <p:cond delay="0"/>
                                              </p:stCondLst>
                                            </p:cTn>
                                            <p:tgtEl>
                                              <p:spTgt spid="32"/>
                                            </p:tgtEl>
                                            <p:attrNameLst>
                                              <p:attrName>style.visibility</p:attrName>
                                            </p:attrNameLst>
                                          </p:cBhvr>
                                          <p:to>
                                            <p:strVal val="visible"/>
                                          </p:to>
                                        </p:set>
                                        <p:animEffect transition="in" filter="fade">
                                          <p:cBhvr>
                                            <p:cTn id="321" dur="200"/>
                                            <p:tgtEl>
                                              <p:spTgt spid="32"/>
                                            </p:tgtEl>
                                          </p:cBhvr>
                                        </p:animEffect>
                                      </p:childTnLst>
                                    </p:cTn>
                                  </p:par>
                                </p:childTnLst>
                              </p:cTn>
                            </p:par>
                          </p:childTnLst>
                        </p:cTn>
                      </p:par>
                    </p:childTnLst>
                  </p:cTn>
                  <p:nextCondLst>
                    <p:cond evt="onMediaBookmark" delay="0">
                      <p:tgtEl>
                        <p14:bmkTgt spid="4" bmkName="ppVideos200:02:13.6"/>
                      </p:tgtEl>
                    </p:cond>
                  </p:nextCondLst>
                </p:seq>
                <p:seq concurrent="1" nextAc="seek">
                  <p:cTn id="322" restart="whenNotActive" fill="hold" evtFilter="cancelBubble" nodeType="interactiveSeq">
                    <p:stCondLst>
                      <p:cond evt="onMediaBookmark" delay="0">
                        <p:tgtEl>
                          <p14:bmkTgt spid="4" bmkName="ppVideos200:02:16.5"/>
                        </p:tgtEl>
                      </p:cond>
                    </p:stCondLst>
                    <p:endSync evt="end" delay="0">
                      <p:rtn val="all"/>
                    </p:endSync>
                    <p:childTnLst>
                      <p:par>
                        <p:cTn id="323" fill="hold">
                          <p:stCondLst>
                            <p:cond delay="0"/>
                          </p:stCondLst>
                          <p:childTnLst>
                            <p:par>
                              <p:cTn id="324" fill="hold">
                                <p:stCondLst>
                                  <p:cond delay="0"/>
                                </p:stCondLst>
                                <p:childTnLst>
                                  <p:par>
                                    <p:cTn id="325" presetID="10" presetClass="exit" presetSubtype="0" fill="hold" grpId="1" nodeType="withEffect">
                                      <p:stCondLst>
                                        <p:cond delay="0"/>
                                      </p:stCondLst>
                                      <p:childTnLst>
                                        <p:animEffect transition="out" filter="fade">
                                          <p:cBhvr>
                                            <p:cTn id="326" dur="200"/>
                                            <p:tgtEl>
                                              <p:spTgt spid="32"/>
                                            </p:tgtEl>
                                          </p:cBhvr>
                                        </p:animEffect>
                                        <p:set>
                                          <p:cBhvr>
                                            <p:cTn id="327" dur="1" fill="hold">
                                              <p:stCondLst>
                                                <p:cond delay="199"/>
                                              </p:stCondLst>
                                            </p:cTn>
                                            <p:tgtEl>
                                              <p:spTgt spid="32"/>
                                            </p:tgtEl>
                                            <p:attrNameLst>
                                              <p:attrName>style.visibility</p:attrName>
                                            </p:attrNameLst>
                                          </p:cBhvr>
                                          <p:to>
                                            <p:strVal val="hidden"/>
                                          </p:to>
                                        </p:set>
                                      </p:childTnLst>
                                    </p:cTn>
                                  </p:par>
                                </p:childTnLst>
                              </p:cTn>
                            </p:par>
                          </p:childTnLst>
                        </p:cTn>
                      </p:par>
                    </p:childTnLst>
                  </p:cTn>
                  <p:nextCondLst>
                    <p:cond evt="onMediaBookmark" delay="0">
                      <p:tgtEl>
                        <p14:bmkTgt spid="4" bmkName="ppVideos200:02:16.5"/>
                      </p:tgtEl>
                    </p:cond>
                  </p:nextCondLst>
                </p:seq>
                <p:seq concurrent="1" nextAc="seek">
                  <p:cTn id="328" restart="whenNotActive" fill="hold" evtFilter="cancelBubble" nodeType="interactiveSeq">
                    <p:stCondLst>
                      <p:cond evt="onMediaBookmark" delay="0">
                        <p:tgtEl>
                          <p14:bmkTgt spid="4" bmkName="ppVideos200:02:16.6"/>
                        </p:tgtEl>
                      </p:cond>
                    </p:stCondLst>
                    <p:endSync evt="end" delay="0">
                      <p:rtn val="all"/>
                    </p:endSync>
                    <p:childTnLst>
                      <p:par>
                        <p:cTn id="329" fill="hold">
                          <p:stCondLst>
                            <p:cond delay="0"/>
                          </p:stCondLst>
                          <p:childTnLst>
                            <p:par>
                              <p:cTn id="330" fill="hold">
                                <p:stCondLst>
                                  <p:cond delay="0"/>
                                </p:stCondLst>
                                <p:childTnLst>
                                  <p:par>
                                    <p:cTn id="331" presetID="10" presetClass="entr" presetSubtype="0" fill="hold" grpId="0" nodeType="withEffect">
                                      <p:stCondLst>
                                        <p:cond delay="0"/>
                                      </p:stCondLst>
                                      <p:childTnLst>
                                        <p:set>
                                          <p:cBhvr>
                                            <p:cTn id="332" dur="1" fill="hold">
                                              <p:stCondLst>
                                                <p:cond delay="0"/>
                                              </p:stCondLst>
                                            </p:cTn>
                                            <p:tgtEl>
                                              <p:spTgt spid="33"/>
                                            </p:tgtEl>
                                            <p:attrNameLst>
                                              <p:attrName>style.visibility</p:attrName>
                                            </p:attrNameLst>
                                          </p:cBhvr>
                                          <p:to>
                                            <p:strVal val="visible"/>
                                          </p:to>
                                        </p:set>
                                        <p:animEffect transition="in" filter="fade">
                                          <p:cBhvr>
                                            <p:cTn id="333" dur="200"/>
                                            <p:tgtEl>
                                              <p:spTgt spid="33"/>
                                            </p:tgtEl>
                                          </p:cBhvr>
                                        </p:animEffect>
                                      </p:childTnLst>
                                    </p:cTn>
                                  </p:par>
                                </p:childTnLst>
                              </p:cTn>
                            </p:par>
                          </p:childTnLst>
                        </p:cTn>
                      </p:par>
                    </p:childTnLst>
                  </p:cTn>
                  <p:nextCondLst>
                    <p:cond evt="onMediaBookmark" delay="0">
                      <p:tgtEl>
                        <p14:bmkTgt spid="4" bmkName="ppVideos200:02:16.6"/>
                      </p:tgtEl>
                    </p:cond>
                  </p:nextCondLst>
                </p:seq>
                <p:seq concurrent="1" nextAc="seek">
                  <p:cTn id="334" restart="whenNotActive" fill="hold" evtFilter="cancelBubble" nodeType="interactiveSeq">
                    <p:stCondLst>
                      <p:cond evt="onMediaBookmark" delay="0">
                        <p:tgtEl>
                          <p14:bmkTgt spid="4" bmkName="ppVideos200:02:19.3"/>
                        </p:tgtEl>
                      </p:cond>
                    </p:stCondLst>
                    <p:endSync evt="end" delay="0">
                      <p:rtn val="all"/>
                    </p:endSync>
                    <p:childTnLst>
                      <p:par>
                        <p:cTn id="335" fill="hold">
                          <p:stCondLst>
                            <p:cond delay="0"/>
                          </p:stCondLst>
                          <p:childTnLst>
                            <p:par>
                              <p:cTn id="336" fill="hold">
                                <p:stCondLst>
                                  <p:cond delay="0"/>
                                </p:stCondLst>
                                <p:childTnLst>
                                  <p:par>
                                    <p:cTn id="337" presetID="10" presetClass="exit" presetSubtype="0" fill="hold" grpId="1" nodeType="withEffect">
                                      <p:stCondLst>
                                        <p:cond delay="0"/>
                                      </p:stCondLst>
                                      <p:childTnLst>
                                        <p:animEffect transition="out" filter="fade">
                                          <p:cBhvr>
                                            <p:cTn id="338" dur="200"/>
                                            <p:tgtEl>
                                              <p:spTgt spid="33"/>
                                            </p:tgtEl>
                                          </p:cBhvr>
                                        </p:animEffect>
                                        <p:set>
                                          <p:cBhvr>
                                            <p:cTn id="339" dur="1" fill="hold">
                                              <p:stCondLst>
                                                <p:cond delay="199"/>
                                              </p:stCondLst>
                                            </p:cTn>
                                            <p:tgtEl>
                                              <p:spTgt spid="33"/>
                                            </p:tgtEl>
                                            <p:attrNameLst>
                                              <p:attrName>style.visibility</p:attrName>
                                            </p:attrNameLst>
                                          </p:cBhvr>
                                          <p:to>
                                            <p:strVal val="hidden"/>
                                          </p:to>
                                        </p:set>
                                      </p:childTnLst>
                                    </p:cTn>
                                  </p:par>
                                </p:childTnLst>
                              </p:cTn>
                            </p:par>
                          </p:childTnLst>
                        </p:cTn>
                      </p:par>
                    </p:childTnLst>
                  </p:cTn>
                  <p:nextCondLst>
                    <p:cond evt="onMediaBookmark" delay="0">
                      <p:tgtEl>
                        <p14:bmkTgt spid="4" bmkName="ppVideos200:02:19.3"/>
                      </p:tgtEl>
                    </p:cond>
                  </p:nextCondLst>
                </p:seq>
                <p:seq concurrent="1" nextAc="seek">
                  <p:cTn id="340" restart="whenNotActive" fill="hold" evtFilter="cancelBubble" nodeType="interactiveSeq">
                    <p:stCondLst>
                      <p:cond evt="onMediaBookmark" delay="0">
                        <p:tgtEl>
                          <p14:bmkTgt spid="4" bmkName="ppVideos200:02:19.4"/>
                        </p:tgtEl>
                      </p:cond>
                    </p:stCondLst>
                    <p:endSync evt="end" delay="0">
                      <p:rtn val="all"/>
                    </p:endSync>
                    <p:childTnLst>
                      <p:par>
                        <p:cTn id="341" fill="hold">
                          <p:stCondLst>
                            <p:cond delay="0"/>
                          </p:stCondLst>
                          <p:childTnLst>
                            <p:par>
                              <p:cTn id="342" fill="hold">
                                <p:stCondLst>
                                  <p:cond delay="0"/>
                                </p:stCondLst>
                                <p:childTnLst>
                                  <p:par>
                                    <p:cTn id="343" presetID="10" presetClass="entr" presetSubtype="0" fill="hold" grpId="0" nodeType="withEffect">
                                      <p:stCondLst>
                                        <p:cond delay="0"/>
                                      </p:stCondLst>
                                      <p:childTnLst>
                                        <p:set>
                                          <p:cBhvr>
                                            <p:cTn id="344" dur="1" fill="hold">
                                              <p:stCondLst>
                                                <p:cond delay="0"/>
                                              </p:stCondLst>
                                            </p:cTn>
                                            <p:tgtEl>
                                              <p:spTgt spid="34"/>
                                            </p:tgtEl>
                                            <p:attrNameLst>
                                              <p:attrName>style.visibility</p:attrName>
                                            </p:attrNameLst>
                                          </p:cBhvr>
                                          <p:to>
                                            <p:strVal val="visible"/>
                                          </p:to>
                                        </p:set>
                                        <p:animEffect transition="in" filter="fade">
                                          <p:cBhvr>
                                            <p:cTn id="345" dur="200"/>
                                            <p:tgtEl>
                                              <p:spTgt spid="34"/>
                                            </p:tgtEl>
                                          </p:cBhvr>
                                        </p:animEffect>
                                      </p:childTnLst>
                                    </p:cTn>
                                  </p:par>
                                </p:childTnLst>
                              </p:cTn>
                            </p:par>
                          </p:childTnLst>
                        </p:cTn>
                      </p:par>
                    </p:childTnLst>
                  </p:cTn>
                  <p:nextCondLst>
                    <p:cond evt="onMediaBookmark" delay="0">
                      <p:tgtEl>
                        <p14:bmkTgt spid="4" bmkName="ppVideos200:02:19.4"/>
                      </p:tgtEl>
                    </p:cond>
                  </p:nextCondLst>
                </p:seq>
                <p:seq concurrent="1" nextAc="seek">
                  <p:cTn id="346" restart="whenNotActive" fill="hold" evtFilter="cancelBubble" nodeType="interactiveSeq">
                    <p:stCondLst>
                      <p:cond evt="onMediaBookmark" delay="0">
                        <p:tgtEl>
                          <p14:bmkTgt spid="4" bmkName="ppVideos200:02:21.3"/>
                        </p:tgtEl>
                      </p:cond>
                    </p:stCondLst>
                    <p:endSync evt="end" delay="0">
                      <p:rtn val="all"/>
                    </p:endSync>
                    <p:childTnLst>
                      <p:par>
                        <p:cTn id="347" fill="hold">
                          <p:stCondLst>
                            <p:cond delay="0"/>
                          </p:stCondLst>
                          <p:childTnLst>
                            <p:par>
                              <p:cTn id="348" fill="hold">
                                <p:stCondLst>
                                  <p:cond delay="0"/>
                                </p:stCondLst>
                                <p:childTnLst>
                                  <p:par>
                                    <p:cTn id="349" presetID="10" presetClass="exit" presetSubtype="0" fill="hold" grpId="1" nodeType="withEffect">
                                      <p:stCondLst>
                                        <p:cond delay="0"/>
                                      </p:stCondLst>
                                      <p:childTnLst>
                                        <p:animEffect transition="out" filter="fade">
                                          <p:cBhvr>
                                            <p:cTn id="350" dur="200"/>
                                            <p:tgtEl>
                                              <p:spTgt spid="34"/>
                                            </p:tgtEl>
                                          </p:cBhvr>
                                        </p:animEffect>
                                        <p:set>
                                          <p:cBhvr>
                                            <p:cTn id="351" dur="1" fill="hold">
                                              <p:stCondLst>
                                                <p:cond delay="199"/>
                                              </p:stCondLst>
                                            </p:cTn>
                                            <p:tgtEl>
                                              <p:spTgt spid="34"/>
                                            </p:tgtEl>
                                            <p:attrNameLst>
                                              <p:attrName>style.visibility</p:attrName>
                                            </p:attrNameLst>
                                          </p:cBhvr>
                                          <p:to>
                                            <p:strVal val="hidden"/>
                                          </p:to>
                                        </p:set>
                                      </p:childTnLst>
                                    </p:cTn>
                                  </p:par>
                                </p:childTnLst>
                              </p:cTn>
                            </p:par>
                          </p:childTnLst>
                        </p:cTn>
                      </p:par>
                    </p:childTnLst>
                  </p:cTn>
                  <p:nextCondLst>
                    <p:cond evt="onMediaBookmark" delay="0">
                      <p:tgtEl>
                        <p14:bmkTgt spid="4" bmkName="ppVideos200:02:21.3"/>
                      </p:tgtEl>
                    </p:cond>
                  </p:nextCondLst>
                </p:seq>
                <p:seq concurrent="1" nextAc="seek">
                  <p:cTn id="352" restart="whenNotActive" fill="hold" evtFilter="cancelBubble" nodeType="interactiveSeq">
                    <p:stCondLst>
                      <p:cond evt="onMediaBookmark" delay="0">
                        <p:tgtEl>
                          <p14:bmkTgt spid="4" bmkName="ppVideos200:02:21.4"/>
                        </p:tgtEl>
                      </p:cond>
                    </p:stCondLst>
                    <p:endSync evt="end" delay="0">
                      <p:rtn val="all"/>
                    </p:endSync>
                    <p:childTnLst>
                      <p:par>
                        <p:cTn id="353" fill="hold">
                          <p:stCondLst>
                            <p:cond delay="0"/>
                          </p:stCondLst>
                          <p:childTnLst>
                            <p:par>
                              <p:cTn id="354" fill="hold">
                                <p:stCondLst>
                                  <p:cond delay="0"/>
                                </p:stCondLst>
                                <p:childTnLst>
                                  <p:par>
                                    <p:cTn id="355" presetID="10" presetClass="entr" presetSubtype="0" fill="hold" grpId="0" nodeType="withEffect">
                                      <p:stCondLst>
                                        <p:cond delay="0"/>
                                      </p:stCondLst>
                                      <p:childTnLst>
                                        <p:set>
                                          <p:cBhvr>
                                            <p:cTn id="356" dur="1" fill="hold">
                                              <p:stCondLst>
                                                <p:cond delay="0"/>
                                              </p:stCondLst>
                                            </p:cTn>
                                            <p:tgtEl>
                                              <p:spTgt spid="35"/>
                                            </p:tgtEl>
                                            <p:attrNameLst>
                                              <p:attrName>style.visibility</p:attrName>
                                            </p:attrNameLst>
                                          </p:cBhvr>
                                          <p:to>
                                            <p:strVal val="visible"/>
                                          </p:to>
                                        </p:set>
                                        <p:animEffect transition="in" filter="fade">
                                          <p:cBhvr>
                                            <p:cTn id="357" dur="200"/>
                                            <p:tgtEl>
                                              <p:spTgt spid="35"/>
                                            </p:tgtEl>
                                          </p:cBhvr>
                                        </p:animEffect>
                                      </p:childTnLst>
                                    </p:cTn>
                                  </p:par>
                                </p:childTnLst>
                              </p:cTn>
                            </p:par>
                          </p:childTnLst>
                        </p:cTn>
                      </p:par>
                    </p:childTnLst>
                  </p:cTn>
                  <p:nextCondLst>
                    <p:cond evt="onMediaBookmark" delay="0">
                      <p:tgtEl>
                        <p14:bmkTgt spid="4" bmkName="ppVideos200:02:21.4"/>
                      </p:tgtEl>
                    </p:cond>
                  </p:nextCondLst>
                </p:seq>
                <p:seq concurrent="1" nextAc="seek">
                  <p:cTn id="358" restart="whenNotActive" fill="hold" evtFilter="cancelBubble" nodeType="interactiveSeq">
                    <p:stCondLst>
                      <p:cond evt="onMediaBookmark" delay="0">
                        <p:tgtEl>
                          <p14:bmkTgt spid="4" bmkName="ppVideos200:02:25.0"/>
                        </p:tgtEl>
                      </p:cond>
                    </p:stCondLst>
                    <p:endSync evt="end" delay="0">
                      <p:rtn val="all"/>
                    </p:endSync>
                    <p:childTnLst>
                      <p:par>
                        <p:cTn id="359" fill="hold">
                          <p:stCondLst>
                            <p:cond delay="0"/>
                          </p:stCondLst>
                          <p:childTnLst>
                            <p:par>
                              <p:cTn id="360" fill="hold">
                                <p:stCondLst>
                                  <p:cond delay="0"/>
                                </p:stCondLst>
                                <p:childTnLst>
                                  <p:par>
                                    <p:cTn id="361" presetID="10" presetClass="exit" presetSubtype="0" fill="hold" grpId="1" nodeType="withEffect">
                                      <p:stCondLst>
                                        <p:cond delay="0"/>
                                      </p:stCondLst>
                                      <p:childTnLst>
                                        <p:animEffect transition="out" filter="fade">
                                          <p:cBhvr>
                                            <p:cTn id="362" dur="200"/>
                                            <p:tgtEl>
                                              <p:spTgt spid="35"/>
                                            </p:tgtEl>
                                          </p:cBhvr>
                                        </p:animEffect>
                                        <p:set>
                                          <p:cBhvr>
                                            <p:cTn id="363" dur="1" fill="hold">
                                              <p:stCondLst>
                                                <p:cond delay="199"/>
                                              </p:stCondLst>
                                            </p:cTn>
                                            <p:tgtEl>
                                              <p:spTgt spid="35"/>
                                            </p:tgtEl>
                                            <p:attrNameLst>
                                              <p:attrName>style.visibility</p:attrName>
                                            </p:attrNameLst>
                                          </p:cBhvr>
                                          <p:to>
                                            <p:strVal val="hidden"/>
                                          </p:to>
                                        </p:set>
                                      </p:childTnLst>
                                    </p:cTn>
                                  </p:par>
                                </p:childTnLst>
                              </p:cTn>
                            </p:par>
                          </p:childTnLst>
                        </p:cTn>
                      </p:par>
                    </p:childTnLst>
                  </p:cTn>
                  <p:nextCondLst>
                    <p:cond evt="onMediaBookmark" delay="0">
                      <p:tgtEl>
                        <p14:bmkTgt spid="4" bmkName="ppVideos200:02:25.0"/>
                      </p:tgtEl>
                    </p:cond>
                  </p:nextCondLst>
                </p:seq>
                <p:seq concurrent="1" nextAc="seek">
                  <p:cTn id="364" restart="whenNotActive" fill="hold" evtFilter="cancelBubble" nodeType="interactiveSeq">
                    <p:stCondLst>
                      <p:cond evt="onMediaBookmark" delay="0">
                        <p:tgtEl>
                          <p14:bmkTgt spid="4" bmkName="ppVideos200:02:25.1"/>
                        </p:tgtEl>
                      </p:cond>
                    </p:stCondLst>
                    <p:endSync evt="end" delay="0">
                      <p:rtn val="all"/>
                    </p:endSync>
                    <p:childTnLst>
                      <p:par>
                        <p:cTn id="365" fill="hold">
                          <p:stCondLst>
                            <p:cond delay="0"/>
                          </p:stCondLst>
                          <p:childTnLst>
                            <p:par>
                              <p:cTn id="366" fill="hold">
                                <p:stCondLst>
                                  <p:cond delay="0"/>
                                </p:stCondLst>
                                <p:childTnLst>
                                  <p:par>
                                    <p:cTn id="367" presetID="10" presetClass="entr" presetSubtype="0" fill="hold" grpId="0" nodeType="withEffect">
                                      <p:stCondLst>
                                        <p:cond delay="0"/>
                                      </p:stCondLst>
                                      <p:childTnLst>
                                        <p:set>
                                          <p:cBhvr>
                                            <p:cTn id="368" dur="1" fill="hold">
                                              <p:stCondLst>
                                                <p:cond delay="0"/>
                                              </p:stCondLst>
                                            </p:cTn>
                                            <p:tgtEl>
                                              <p:spTgt spid="36"/>
                                            </p:tgtEl>
                                            <p:attrNameLst>
                                              <p:attrName>style.visibility</p:attrName>
                                            </p:attrNameLst>
                                          </p:cBhvr>
                                          <p:to>
                                            <p:strVal val="visible"/>
                                          </p:to>
                                        </p:set>
                                        <p:animEffect transition="in" filter="fade">
                                          <p:cBhvr>
                                            <p:cTn id="369" dur="200"/>
                                            <p:tgtEl>
                                              <p:spTgt spid="36"/>
                                            </p:tgtEl>
                                          </p:cBhvr>
                                        </p:animEffect>
                                      </p:childTnLst>
                                    </p:cTn>
                                  </p:par>
                                </p:childTnLst>
                              </p:cTn>
                            </p:par>
                          </p:childTnLst>
                        </p:cTn>
                      </p:par>
                    </p:childTnLst>
                  </p:cTn>
                  <p:nextCondLst>
                    <p:cond evt="onMediaBookmark" delay="0">
                      <p:tgtEl>
                        <p14:bmkTgt spid="4" bmkName="ppVideos200:02:25.1"/>
                      </p:tgtEl>
                    </p:cond>
                  </p:nextCondLst>
                </p:seq>
                <p:seq concurrent="1" nextAc="seek">
                  <p:cTn id="370" restart="whenNotActive" fill="hold" evtFilter="cancelBubble" nodeType="interactiveSeq">
                    <p:stCondLst>
                      <p:cond evt="onMediaBookmark" delay="0">
                        <p:tgtEl>
                          <p14:bmkTgt spid="4" bmkName="ppVideos200:02:32.4"/>
                        </p:tgtEl>
                      </p:cond>
                    </p:stCondLst>
                    <p:endSync evt="end" delay="0">
                      <p:rtn val="all"/>
                    </p:endSync>
                    <p:childTnLst>
                      <p:par>
                        <p:cTn id="371" fill="hold">
                          <p:stCondLst>
                            <p:cond delay="0"/>
                          </p:stCondLst>
                          <p:childTnLst>
                            <p:par>
                              <p:cTn id="372" fill="hold">
                                <p:stCondLst>
                                  <p:cond delay="0"/>
                                </p:stCondLst>
                                <p:childTnLst>
                                  <p:par>
                                    <p:cTn id="373" presetID="10" presetClass="exit" presetSubtype="0" fill="hold" grpId="1" nodeType="withEffect">
                                      <p:stCondLst>
                                        <p:cond delay="0"/>
                                      </p:stCondLst>
                                      <p:childTnLst>
                                        <p:animEffect transition="out" filter="fade">
                                          <p:cBhvr>
                                            <p:cTn id="374" dur="200"/>
                                            <p:tgtEl>
                                              <p:spTgt spid="36"/>
                                            </p:tgtEl>
                                          </p:cBhvr>
                                        </p:animEffect>
                                        <p:set>
                                          <p:cBhvr>
                                            <p:cTn id="375" dur="1" fill="hold">
                                              <p:stCondLst>
                                                <p:cond delay="199"/>
                                              </p:stCondLst>
                                            </p:cTn>
                                            <p:tgtEl>
                                              <p:spTgt spid="36"/>
                                            </p:tgtEl>
                                            <p:attrNameLst>
                                              <p:attrName>style.visibility</p:attrName>
                                            </p:attrNameLst>
                                          </p:cBhvr>
                                          <p:to>
                                            <p:strVal val="hidden"/>
                                          </p:to>
                                        </p:set>
                                      </p:childTnLst>
                                    </p:cTn>
                                  </p:par>
                                </p:childTnLst>
                              </p:cTn>
                            </p:par>
                          </p:childTnLst>
                        </p:cTn>
                      </p:par>
                    </p:childTnLst>
                  </p:cTn>
                  <p:nextCondLst>
                    <p:cond evt="onMediaBookmark" delay="0">
                      <p:tgtEl>
                        <p14:bmkTgt spid="4" bmkName="ppVideos200:02:32.4"/>
                      </p:tgtEl>
                    </p:cond>
                  </p:nextCondLst>
                </p:seq>
                <p:seq concurrent="1" nextAc="seek">
                  <p:cTn id="376" restart="whenNotActive" fill="hold" evtFilter="cancelBubble" nodeType="interactiveSeq">
                    <p:stCondLst>
                      <p:cond evt="onMediaBookmark" delay="0">
                        <p:tgtEl>
                          <p14:bmkTgt spid="4" bmkName="ppVideos200:02:32.5"/>
                        </p:tgtEl>
                      </p:cond>
                    </p:stCondLst>
                    <p:endSync evt="end" delay="0">
                      <p:rtn val="all"/>
                    </p:endSync>
                    <p:childTnLst>
                      <p:par>
                        <p:cTn id="377" fill="hold">
                          <p:stCondLst>
                            <p:cond delay="0"/>
                          </p:stCondLst>
                          <p:childTnLst>
                            <p:par>
                              <p:cTn id="378" fill="hold">
                                <p:stCondLst>
                                  <p:cond delay="0"/>
                                </p:stCondLst>
                                <p:childTnLst>
                                  <p:par>
                                    <p:cTn id="379" presetID="10" presetClass="entr" presetSubtype="0" fill="hold" grpId="0" nodeType="withEffect">
                                      <p:stCondLst>
                                        <p:cond delay="0"/>
                                      </p:stCondLst>
                                      <p:childTnLst>
                                        <p:set>
                                          <p:cBhvr>
                                            <p:cTn id="380" dur="1" fill="hold">
                                              <p:stCondLst>
                                                <p:cond delay="0"/>
                                              </p:stCondLst>
                                            </p:cTn>
                                            <p:tgtEl>
                                              <p:spTgt spid="37"/>
                                            </p:tgtEl>
                                            <p:attrNameLst>
                                              <p:attrName>style.visibility</p:attrName>
                                            </p:attrNameLst>
                                          </p:cBhvr>
                                          <p:to>
                                            <p:strVal val="visible"/>
                                          </p:to>
                                        </p:set>
                                        <p:animEffect transition="in" filter="fade">
                                          <p:cBhvr>
                                            <p:cTn id="381" dur="200"/>
                                            <p:tgtEl>
                                              <p:spTgt spid="37"/>
                                            </p:tgtEl>
                                          </p:cBhvr>
                                        </p:animEffect>
                                      </p:childTnLst>
                                    </p:cTn>
                                  </p:par>
                                </p:childTnLst>
                              </p:cTn>
                            </p:par>
                          </p:childTnLst>
                        </p:cTn>
                      </p:par>
                    </p:childTnLst>
                  </p:cTn>
                  <p:nextCondLst>
                    <p:cond evt="onMediaBookmark" delay="0">
                      <p:tgtEl>
                        <p14:bmkTgt spid="4" bmkName="ppVideos200:02:32.5"/>
                      </p:tgtEl>
                    </p:cond>
                  </p:nextCondLst>
                </p:seq>
                <p:seq concurrent="1" nextAc="seek">
                  <p:cTn id="382" restart="whenNotActive" fill="hold" evtFilter="cancelBubble" nodeType="interactiveSeq">
                    <p:stCondLst>
                      <p:cond evt="onMediaBookmark" delay="0">
                        <p:tgtEl>
                          <p14:bmkTgt spid="4" bmkName="ppVideos200:02:36.9"/>
                        </p:tgtEl>
                      </p:cond>
                    </p:stCondLst>
                    <p:endSync evt="end" delay="0">
                      <p:rtn val="all"/>
                    </p:endSync>
                    <p:childTnLst>
                      <p:par>
                        <p:cTn id="383" fill="hold">
                          <p:stCondLst>
                            <p:cond delay="0"/>
                          </p:stCondLst>
                          <p:childTnLst>
                            <p:par>
                              <p:cTn id="384" fill="hold">
                                <p:stCondLst>
                                  <p:cond delay="0"/>
                                </p:stCondLst>
                                <p:childTnLst>
                                  <p:par>
                                    <p:cTn id="385" presetID="10" presetClass="exit" presetSubtype="0" fill="hold" grpId="1" nodeType="withEffect">
                                      <p:stCondLst>
                                        <p:cond delay="0"/>
                                      </p:stCondLst>
                                      <p:childTnLst>
                                        <p:animEffect transition="out" filter="fade">
                                          <p:cBhvr>
                                            <p:cTn id="386" dur="200"/>
                                            <p:tgtEl>
                                              <p:spTgt spid="37"/>
                                            </p:tgtEl>
                                          </p:cBhvr>
                                        </p:animEffect>
                                        <p:set>
                                          <p:cBhvr>
                                            <p:cTn id="387" dur="1" fill="hold">
                                              <p:stCondLst>
                                                <p:cond delay="199"/>
                                              </p:stCondLst>
                                            </p:cTn>
                                            <p:tgtEl>
                                              <p:spTgt spid="37"/>
                                            </p:tgtEl>
                                            <p:attrNameLst>
                                              <p:attrName>style.visibility</p:attrName>
                                            </p:attrNameLst>
                                          </p:cBhvr>
                                          <p:to>
                                            <p:strVal val="hidden"/>
                                          </p:to>
                                        </p:set>
                                      </p:childTnLst>
                                    </p:cTn>
                                  </p:par>
                                </p:childTnLst>
                              </p:cTn>
                            </p:par>
                          </p:childTnLst>
                        </p:cTn>
                      </p:par>
                    </p:childTnLst>
                  </p:cTn>
                  <p:nextCondLst>
                    <p:cond evt="onMediaBookmark" delay="0">
                      <p:tgtEl>
                        <p14:bmkTgt spid="4" bmkName="ppVideos200:02:36.9"/>
                      </p:tgtEl>
                    </p:cond>
                  </p:nextCondLst>
                </p:seq>
                <p:seq concurrent="1" nextAc="seek">
                  <p:cTn id="388" restart="whenNotActive" fill="hold" evtFilter="cancelBubble" nodeType="interactiveSeq">
                    <p:stCondLst>
                      <p:cond evt="onMediaBookmark" delay="0">
                        <p:tgtEl>
                          <p14:bmkTgt spid="4" bmkName="ppVideos200:02:37.0"/>
                        </p:tgtEl>
                      </p:cond>
                    </p:stCondLst>
                    <p:endSync evt="end" delay="0">
                      <p:rtn val="all"/>
                    </p:endSync>
                    <p:childTnLst>
                      <p:par>
                        <p:cTn id="389" fill="hold">
                          <p:stCondLst>
                            <p:cond delay="0"/>
                          </p:stCondLst>
                          <p:childTnLst>
                            <p:par>
                              <p:cTn id="390" fill="hold">
                                <p:stCondLst>
                                  <p:cond delay="0"/>
                                </p:stCondLst>
                                <p:childTnLst>
                                  <p:par>
                                    <p:cTn id="391" presetID="10" presetClass="entr" presetSubtype="0" fill="hold" grpId="0" nodeType="withEffect">
                                      <p:stCondLst>
                                        <p:cond delay="0"/>
                                      </p:stCondLst>
                                      <p:childTnLst>
                                        <p:set>
                                          <p:cBhvr>
                                            <p:cTn id="392" dur="1" fill="hold">
                                              <p:stCondLst>
                                                <p:cond delay="0"/>
                                              </p:stCondLst>
                                            </p:cTn>
                                            <p:tgtEl>
                                              <p:spTgt spid="38"/>
                                            </p:tgtEl>
                                            <p:attrNameLst>
                                              <p:attrName>style.visibility</p:attrName>
                                            </p:attrNameLst>
                                          </p:cBhvr>
                                          <p:to>
                                            <p:strVal val="visible"/>
                                          </p:to>
                                        </p:set>
                                        <p:animEffect transition="in" filter="fade">
                                          <p:cBhvr>
                                            <p:cTn id="393" dur="200"/>
                                            <p:tgtEl>
                                              <p:spTgt spid="38"/>
                                            </p:tgtEl>
                                          </p:cBhvr>
                                        </p:animEffect>
                                      </p:childTnLst>
                                    </p:cTn>
                                  </p:par>
                                </p:childTnLst>
                              </p:cTn>
                            </p:par>
                          </p:childTnLst>
                        </p:cTn>
                      </p:par>
                    </p:childTnLst>
                  </p:cTn>
                  <p:nextCondLst>
                    <p:cond evt="onMediaBookmark" delay="0">
                      <p:tgtEl>
                        <p14:bmkTgt spid="4" bmkName="ppVideos200:02:37.0"/>
                      </p:tgtEl>
                    </p:cond>
                  </p:nextCondLst>
                </p:seq>
                <p:seq concurrent="1" nextAc="seek">
                  <p:cTn id="394" restart="whenNotActive" fill="hold" evtFilter="cancelBubble" nodeType="interactiveSeq">
                    <p:stCondLst>
                      <p:cond evt="onMediaBookmark" delay="0">
                        <p:tgtEl>
                          <p14:bmkTgt spid="4" bmkName="ppVideos200:02:40.7"/>
                        </p:tgtEl>
                      </p:cond>
                    </p:stCondLst>
                    <p:endSync evt="end" delay="0">
                      <p:rtn val="all"/>
                    </p:endSync>
                    <p:childTnLst>
                      <p:par>
                        <p:cTn id="395" fill="hold">
                          <p:stCondLst>
                            <p:cond delay="0"/>
                          </p:stCondLst>
                          <p:childTnLst>
                            <p:par>
                              <p:cTn id="396" fill="hold">
                                <p:stCondLst>
                                  <p:cond delay="0"/>
                                </p:stCondLst>
                                <p:childTnLst>
                                  <p:par>
                                    <p:cTn id="397" presetID="10" presetClass="exit" presetSubtype="0" fill="hold" grpId="1" nodeType="withEffect">
                                      <p:stCondLst>
                                        <p:cond delay="0"/>
                                      </p:stCondLst>
                                      <p:childTnLst>
                                        <p:animEffect transition="out" filter="fade">
                                          <p:cBhvr>
                                            <p:cTn id="398" dur="200"/>
                                            <p:tgtEl>
                                              <p:spTgt spid="38"/>
                                            </p:tgtEl>
                                          </p:cBhvr>
                                        </p:animEffect>
                                        <p:set>
                                          <p:cBhvr>
                                            <p:cTn id="399" dur="1" fill="hold">
                                              <p:stCondLst>
                                                <p:cond delay="199"/>
                                              </p:stCondLst>
                                            </p:cTn>
                                            <p:tgtEl>
                                              <p:spTgt spid="38"/>
                                            </p:tgtEl>
                                            <p:attrNameLst>
                                              <p:attrName>style.visibility</p:attrName>
                                            </p:attrNameLst>
                                          </p:cBhvr>
                                          <p:to>
                                            <p:strVal val="hidden"/>
                                          </p:to>
                                        </p:set>
                                      </p:childTnLst>
                                    </p:cTn>
                                  </p:par>
                                </p:childTnLst>
                              </p:cTn>
                            </p:par>
                          </p:childTnLst>
                        </p:cTn>
                      </p:par>
                    </p:childTnLst>
                  </p:cTn>
                  <p:nextCondLst>
                    <p:cond evt="onMediaBookmark" delay="0">
                      <p:tgtEl>
                        <p14:bmkTgt spid="4" bmkName="ppVideos200:02:40.7"/>
                      </p:tgtEl>
                    </p:cond>
                  </p:nextCondLst>
                </p:seq>
                <p:seq concurrent="1" nextAc="seek">
                  <p:cTn id="400" restart="whenNotActive" fill="hold" evtFilter="cancelBubble" nodeType="interactiveSeq">
                    <p:stCondLst>
                      <p:cond evt="onMediaBookmark" delay="0">
                        <p:tgtEl>
                          <p14:bmkTgt spid="4" bmkName="ppVideos200:02:40.8"/>
                        </p:tgtEl>
                      </p:cond>
                    </p:stCondLst>
                    <p:endSync evt="end" delay="0">
                      <p:rtn val="all"/>
                    </p:endSync>
                    <p:childTnLst>
                      <p:par>
                        <p:cTn id="401" fill="hold">
                          <p:stCondLst>
                            <p:cond delay="0"/>
                          </p:stCondLst>
                          <p:childTnLst>
                            <p:par>
                              <p:cTn id="402" fill="hold">
                                <p:stCondLst>
                                  <p:cond delay="0"/>
                                </p:stCondLst>
                                <p:childTnLst>
                                  <p:par>
                                    <p:cTn id="403" presetID="10" presetClass="entr" presetSubtype="0" fill="hold" grpId="0" nodeType="withEffect">
                                      <p:stCondLst>
                                        <p:cond delay="0"/>
                                      </p:stCondLst>
                                      <p:childTnLst>
                                        <p:set>
                                          <p:cBhvr>
                                            <p:cTn id="404" dur="1" fill="hold">
                                              <p:stCondLst>
                                                <p:cond delay="0"/>
                                              </p:stCondLst>
                                            </p:cTn>
                                            <p:tgtEl>
                                              <p:spTgt spid="39"/>
                                            </p:tgtEl>
                                            <p:attrNameLst>
                                              <p:attrName>style.visibility</p:attrName>
                                            </p:attrNameLst>
                                          </p:cBhvr>
                                          <p:to>
                                            <p:strVal val="visible"/>
                                          </p:to>
                                        </p:set>
                                        <p:animEffect transition="in" filter="fade">
                                          <p:cBhvr>
                                            <p:cTn id="405" dur="200"/>
                                            <p:tgtEl>
                                              <p:spTgt spid="39"/>
                                            </p:tgtEl>
                                          </p:cBhvr>
                                        </p:animEffect>
                                      </p:childTnLst>
                                    </p:cTn>
                                  </p:par>
                                </p:childTnLst>
                              </p:cTn>
                            </p:par>
                          </p:childTnLst>
                        </p:cTn>
                      </p:par>
                    </p:childTnLst>
                  </p:cTn>
                  <p:nextCondLst>
                    <p:cond evt="onMediaBookmark" delay="0">
                      <p:tgtEl>
                        <p14:bmkTgt spid="4" bmkName="ppVideos200:02:40.8"/>
                      </p:tgtEl>
                    </p:cond>
                  </p:nextCondLst>
                </p:seq>
                <p:seq concurrent="1" nextAc="seek">
                  <p:cTn id="406" restart="whenNotActive" fill="hold" evtFilter="cancelBubble" nodeType="interactiveSeq">
                    <p:stCondLst>
                      <p:cond evt="onMediaBookmark" delay="0">
                        <p:tgtEl>
                          <p14:bmkTgt spid="4" bmkName="ppVideos200:02:47.4"/>
                        </p:tgtEl>
                      </p:cond>
                    </p:stCondLst>
                    <p:endSync evt="end" delay="0">
                      <p:rtn val="all"/>
                    </p:endSync>
                    <p:childTnLst>
                      <p:par>
                        <p:cTn id="407" fill="hold">
                          <p:stCondLst>
                            <p:cond delay="0"/>
                          </p:stCondLst>
                          <p:childTnLst>
                            <p:par>
                              <p:cTn id="408" fill="hold">
                                <p:stCondLst>
                                  <p:cond delay="0"/>
                                </p:stCondLst>
                                <p:childTnLst>
                                  <p:par>
                                    <p:cTn id="409" presetID="10" presetClass="exit" presetSubtype="0" fill="hold" grpId="1" nodeType="withEffect">
                                      <p:stCondLst>
                                        <p:cond delay="0"/>
                                      </p:stCondLst>
                                      <p:childTnLst>
                                        <p:animEffect transition="out" filter="fade">
                                          <p:cBhvr>
                                            <p:cTn id="410" dur="200"/>
                                            <p:tgtEl>
                                              <p:spTgt spid="39"/>
                                            </p:tgtEl>
                                          </p:cBhvr>
                                        </p:animEffect>
                                        <p:set>
                                          <p:cBhvr>
                                            <p:cTn id="411" dur="1" fill="hold">
                                              <p:stCondLst>
                                                <p:cond delay="199"/>
                                              </p:stCondLst>
                                            </p:cTn>
                                            <p:tgtEl>
                                              <p:spTgt spid="39"/>
                                            </p:tgtEl>
                                            <p:attrNameLst>
                                              <p:attrName>style.visibility</p:attrName>
                                            </p:attrNameLst>
                                          </p:cBhvr>
                                          <p:to>
                                            <p:strVal val="hidden"/>
                                          </p:to>
                                        </p:set>
                                      </p:childTnLst>
                                    </p:cTn>
                                  </p:par>
                                </p:childTnLst>
                              </p:cTn>
                            </p:par>
                          </p:childTnLst>
                        </p:cTn>
                      </p:par>
                    </p:childTnLst>
                  </p:cTn>
                  <p:nextCondLst>
                    <p:cond evt="onMediaBookmark" delay="0">
                      <p:tgtEl>
                        <p14:bmkTgt spid="4" bmkName="ppVideos200:02:47.4"/>
                      </p:tgtEl>
                    </p:cond>
                  </p:nextCondLst>
                </p:seq>
                <p:seq concurrent="1" nextAc="seek">
                  <p:cTn id="412" restart="whenNotActive" fill="hold" evtFilter="cancelBubble" nodeType="interactiveSeq">
                    <p:stCondLst>
                      <p:cond evt="onMediaBookmark" delay="0">
                        <p:tgtEl>
                          <p14:bmkTgt spid="4" bmkName="ppVideos200:02:47.5"/>
                        </p:tgtEl>
                      </p:cond>
                    </p:stCondLst>
                    <p:endSync evt="end" delay="0">
                      <p:rtn val="all"/>
                    </p:endSync>
                    <p:childTnLst>
                      <p:par>
                        <p:cTn id="413" fill="hold">
                          <p:stCondLst>
                            <p:cond delay="0"/>
                          </p:stCondLst>
                          <p:childTnLst>
                            <p:par>
                              <p:cTn id="414" fill="hold">
                                <p:stCondLst>
                                  <p:cond delay="0"/>
                                </p:stCondLst>
                                <p:childTnLst>
                                  <p:par>
                                    <p:cTn id="415" presetID="10" presetClass="entr" presetSubtype="0" fill="hold" grpId="0" nodeType="withEffect">
                                      <p:stCondLst>
                                        <p:cond delay="0"/>
                                      </p:stCondLst>
                                      <p:childTnLst>
                                        <p:set>
                                          <p:cBhvr>
                                            <p:cTn id="416" dur="1" fill="hold">
                                              <p:stCondLst>
                                                <p:cond delay="0"/>
                                              </p:stCondLst>
                                            </p:cTn>
                                            <p:tgtEl>
                                              <p:spTgt spid="40"/>
                                            </p:tgtEl>
                                            <p:attrNameLst>
                                              <p:attrName>style.visibility</p:attrName>
                                            </p:attrNameLst>
                                          </p:cBhvr>
                                          <p:to>
                                            <p:strVal val="visible"/>
                                          </p:to>
                                        </p:set>
                                        <p:animEffect transition="in" filter="fade">
                                          <p:cBhvr>
                                            <p:cTn id="417" dur="200"/>
                                            <p:tgtEl>
                                              <p:spTgt spid="40"/>
                                            </p:tgtEl>
                                          </p:cBhvr>
                                        </p:animEffect>
                                      </p:childTnLst>
                                    </p:cTn>
                                  </p:par>
                                </p:childTnLst>
                              </p:cTn>
                            </p:par>
                          </p:childTnLst>
                        </p:cTn>
                      </p:par>
                    </p:childTnLst>
                  </p:cTn>
                  <p:nextCondLst>
                    <p:cond evt="onMediaBookmark" delay="0">
                      <p:tgtEl>
                        <p14:bmkTgt spid="4" bmkName="ppVideos200:02:47.5"/>
                      </p:tgtEl>
                    </p:cond>
                  </p:nextCondLst>
                </p:seq>
                <p:seq concurrent="1" nextAc="seek">
                  <p:cTn id="418" restart="whenNotActive" fill="hold" evtFilter="cancelBubble" nodeType="interactiveSeq">
                    <p:stCondLst>
                      <p:cond evt="onMediaBookmark" delay="0">
                        <p:tgtEl>
                          <p14:bmkTgt spid="4" bmkName="ppVideos200:02:50.6"/>
                        </p:tgtEl>
                      </p:cond>
                    </p:stCondLst>
                    <p:endSync evt="end" delay="0">
                      <p:rtn val="all"/>
                    </p:endSync>
                    <p:childTnLst>
                      <p:par>
                        <p:cTn id="419" fill="hold">
                          <p:stCondLst>
                            <p:cond delay="0"/>
                          </p:stCondLst>
                          <p:childTnLst>
                            <p:par>
                              <p:cTn id="420" fill="hold">
                                <p:stCondLst>
                                  <p:cond delay="0"/>
                                </p:stCondLst>
                                <p:childTnLst>
                                  <p:par>
                                    <p:cTn id="421" presetID="10" presetClass="exit" presetSubtype="0" fill="hold" grpId="1" nodeType="withEffect">
                                      <p:stCondLst>
                                        <p:cond delay="0"/>
                                      </p:stCondLst>
                                      <p:childTnLst>
                                        <p:animEffect transition="out" filter="fade">
                                          <p:cBhvr>
                                            <p:cTn id="422" dur="200"/>
                                            <p:tgtEl>
                                              <p:spTgt spid="40"/>
                                            </p:tgtEl>
                                          </p:cBhvr>
                                        </p:animEffect>
                                        <p:set>
                                          <p:cBhvr>
                                            <p:cTn id="423" dur="1" fill="hold">
                                              <p:stCondLst>
                                                <p:cond delay="199"/>
                                              </p:stCondLst>
                                            </p:cTn>
                                            <p:tgtEl>
                                              <p:spTgt spid="40"/>
                                            </p:tgtEl>
                                            <p:attrNameLst>
                                              <p:attrName>style.visibility</p:attrName>
                                            </p:attrNameLst>
                                          </p:cBhvr>
                                          <p:to>
                                            <p:strVal val="hidden"/>
                                          </p:to>
                                        </p:set>
                                      </p:childTnLst>
                                    </p:cTn>
                                  </p:par>
                                </p:childTnLst>
                              </p:cTn>
                            </p:par>
                          </p:childTnLst>
                        </p:cTn>
                      </p:par>
                    </p:childTnLst>
                  </p:cTn>
                  <p:nextCondLst>
                    <p:cond evt="onMediaBookmark" delay="0">
                      <p:tgtEl>
                        <p14:bmkTgt spid="4" bmkName="ppVideos200:02:50.6"/>
                      </p:tgtEl>
                    </p:cond>
                  </p:nextCondLst>
                </p:seq>
                <p:seq concurrent="1" nextAc="seek">
                  <p:cTn id="424" restart="whenNotActive" fill="hold" evtFilter="cancelBubble" nodeType="interactiveSeq">
                    <p:stCondLst>
                      <p:cond evt="onMediaBookmark" delay="0">
                        <p:tgtEl>
                          <p14:bmkTgt spid="4" bmkName="ppVideos200:02:50.7"/>
                        </p:tgtEl>
                      </p:cond>
                    </p:stCondLst>
                    <p:endSync evt="end" delay="0">
                      <p:rtn val="all"/>
                    </p:endSync>
                    <p:childTnLst>
                      <p:par>
                        <p:cTn id="425" fill="hold">
                          <p:stCondLst>
                            <p:cond delay="0"/>
                          </p:stCondLst>
                          <p:childTnLst>
                            <p:par>
                              <p:cTn id="426" fill="hold">
                                <p:stCondLst>
                                  <p:cond delay="0"/>
                                </p:stCondLst>
                                <p:childTnLst>
                                  <p:par>
                                    <p:cTn id="427" presetID="10" presetClass="entr" presetSubtype="0" fill="hold" grpId="0" nodeType="withEffect">
                                      <p:stCondLst>
                                        <p:cond delay="0"/>
                                      </p:stCondLst>
                                      <p:childTnLst>
                                        <p:set>
                                          <p:cBhvr>
                                            <p:cTn id="428" dur="1" fill="hold">
                                              <p:stCondLst>
                                                <p:cond delay="0"/>
                                              </p:stCondLst>
                                            </p:cTn>
                                            <p:tgtEl>
                                              <p:spTgt spid="41"/>
                                            </p:tgtEl>
                                            <p:attrNameLst>
                                              <p:attrName>style.visibility</p:attrName>
                                            </p:attrNameLst>
                                          </p:cBhvr>
                                          <p:to>
                                            <p:strVal val="visible"/>
                                          </p:to>
                                        </p:set>
                                        <p:animEffect transition="in" filter="fade">
                                          <p:cBhvr>
                                            <p:cTn id="429" dur="200"/>
                                            <p:tgtEl>
                                              <p:spTgt spid="41"/>
                                            </p:tgtEl>
                                          </p:cBhvr>
                                        </p:animEffect>
                                      </p:childTnLst>
                                    </p:cTn>
                                  </p:par>
                                </p:childTnLst>
                              </p:cTn>
                            </p:par>
                          </p:childTnLst>
                        </p:cTn>
                      </p:par>
                    </p:childTnLst>
                  </p:cTn>
                  <p:nextCondLst>
                    <p:cond evt="onMediaBookmark" delay="0">
                      <p:tgtEl>
                        <p14:bmkTgt spid="4" bmkName="ppVideos200:02:50.7"/>
                      </p:tgtEl>
                    </p:cond>
                  </p:nextCondLst>
                </p:seq>
                <p:seq concurrent="1" nextAc="seek">
                  <p:cTn id="430" restart="whenNotActive" fill="hold" evtFilter="cancelBubble" nodeType="interactiveSeq">
                    <p:stCondLst>
                      <p:cond evt="onMediaBookmark" delay="0">
                        <p:tgtEl>
                          <p14:bmkTgt spid="4" bmkName="ppVideos200:02:56.7"/>
                        </p:tgtEl>
                      </p:cond>
                    </p:stCondLst>
                    <p:endSync evt="end" delay="0">
                      <p:rtn val="all"/>
                    </p:endSync>
                    <p:childTnLst>
                      <p:par>
                        <p:cTn id="431" fill="hold">
                          <p:stCondLst>
                            <p:cond delay="0"/>
                          </p:stCondLst>
                          <p:childTnLst>
                            <p:par>
                              <p:cTn id="432" fill="hold">
                                <p:stCondLst>
                                  <p:cond delay="0"/>
                                </p:stCondLst>
                                <p:childTnLst>
                                  <p:par>
                                    <p:cTn id="433" presetID="10" presetClass="exit" presetSubtype="0" fill="hold" grpId="1" nodeType="withEffect">
                                      <p:stCondLst>
                                        <p:cond delay="0"/>
                                      </p:stCondLst>
                                      <p:childTnLst>
                                        <p:animEffect transition="out" filter="fade">
                                          <p:cBhvr>
                                            <p:cTn id="434" dur="200"/>
                                            <p:tgtEl>
                                              <p:spTgt spid="41"/>
                                            </p:tgtEl>
                                          </p:cBhvr>
                                        </p:animEffect>
                                        <p:set>
                                          <p:cBhvr>
                                            <p:cTn id="435" dur="1" fill="hold">
                                              <p:stCondLst>
                                                <p:cond delay="199"/>
                                              </p:stCondLst>
                                            </p:cTn>
                                            <p:tgtEl>
                                              <p:spTgt spid="41"/>
                                            </p:tgtEl>
                                            <p:attrNameLst>
                                              <p:attrName>style.visibility</p:attrName>
                                            </p:attrNameLst>
                                          </p:cBhvr>
                                          <p:to>
                                            <p:strVal val="hidden"/>
                                          </p:to>
                                        </p:set>
                                      </p:childTnLst>
                                    </p:cTn>
                                  </p:par>
                                </p:childTnLst>
                              </p:cTn>
                            </p:par>
                          </p:childTnLst>
                        </p:cTn>
                      </p:par>
                    </p:childTnLst>
                  </p:cTn>
                  <p:nextCondLst>
                    <p:cond evt="onMediaBookmark" delay="0">
                      <p:tgtEl>
                        <p14:bmkTgt spid="4" bmkName="ppVideos200:02:56.7"/>
                      </p:tgtEl>
                    </p:cond>
                  </p:nextCondLst>
                </p:seq>
                <p:seq concurrent="1" nextAc="seek">
                  <p:cTn id="436" restart="whenNotActive" fill="hold" evtFilter="cancelBubble" nodeType="interactiveSeq">
                    <p:stCondLst>
                      <p:cond evt="onMediaBookmark" delay="0">
                        <p:tgtEl>
                          <p14:bmkTgt spid="4" bmkName="ppVideos200:02:56.8"/>
                        </p:tgtEl>
                      </p:cond>
                    </p:stCondLst>
                    <p:endSync evt="end" delay="0">
                      <p:rtn val="all"/>
                    </p:endSync>
                    <p:childTnLst>
                      <p:par>
                        <p:cTn id="437" fill="hold">
                          <p:stCondLst>
                            <p:cond delay="0"/>
                          </p:stCondLst>
                          <p:childTnLst>
                            <p:par>
                              <p:cTn id="438" fill="hold">
                                <p:stCondLst>
                                  <p:cond delay="0"/>
                                </p:stCondLst>
                                <p:childTnLst>
                                  <p:par>
                                    <p:cTn id="439" presetID="10" presetClass="entr" presetSubtype="0" fill="hold" grpId="0" nodeType="withEffect">
                                      <p:stCondLst>
                                        <p:cond delay="0"/>
                                      </p:stCondLst>
                                      <p:childTnLst>
                                        <p:set>
                                          <p:cBhvr>
                                            <p:cTn id="440" dur="1" fill="hold">
                                              <p:stCondLst>
                                                <p:cond delay="0"/>
                                              </p:stCondLst>
                                            </p:cTn>
                                            <p:tgtEl>
                                              <p:spTgt spid="42"/>
                                            </p:tgtEl>
                                            <p:attrNameLst>
                                              <p:attrName>style.visibility</p:attrName>
                                            </p:attrNameLst>
                                          </p:cBhvr>
                                          <p:to>
                                            <p:strVal val="visible"/>
                                          </p:to>
                                        </p:set>
                                        <p:animEffect transition="in" filter="fade">
                                          <p:cBhvr>
                                            <p:cTn id="441" dur="200"/>
                                            <p:tgtEl>
                                              <p:spTgt spid="42"/>
                                            </p:tgtEl>
                                          </p:cBhvr>
                                        </p:animEffect>
                                      </p:childTnLst>
                                    </p:cTn>
                                  </p:par>
                                </p:childTnLst>
                              </p:cTn>
                            </p:par>
                          </p:childTnLst>
                        </p:cTn>
                      </p:par>
                    </p:childTnLst>
                  </p:cTn>
                  <p:nextCondLst>
                    <p:cond evt="onMediaBookmark" delay="0">
                      <p:tgtEl>
                        <p14:bmkTgt spid="4" bmkName="ppVideos200:02:56.8"/>
                      </p:tgtEl>
                    </p:cond>
                  </p:nextCondLst>
                </p:seq>
                <p:seq concurrent="1" nextAc="seek">
                  <p:cTn id="442" restart="whenNotActive" fill="hold" evtFilter="cancelBubble" nodeType="interactiveSeq">
                    <p:stCondLst>
                      <p:cond evt="onMediaBookmark" delay="0">
                        <p:tgtEl>
                          <p14:bmkTgt spid="4" bmkName="ppVideos200:03:01.1"/>
                        </p:tgtEl>
                      </p:cond>
                    </p:stCondLst>
                    <p:endSync evt="end" delay="0">
                      <p:rtn val="all"/>
                    </p:endSync>
                    <p:childTnLst>
                      <p:par>
                        <p:cTn id="443" fill="hold">
                          <p:stCondLst>
                            <p:cond delay="0"/>
                          </p:stCondLst>
                          <p:childTnLst>
                            <p:par>
                              <p:cTn id="444" fill="hold">
                                <p:stCondLst>
                                  <p:cond delay="0"/>
                                </p:stCondLst>
                                <p:childTnLst>
                                  <p:par>
                                    <p:cTn id="445" presetID="10" presetClass="exit" presetSubtype="0" fill="hold" grpId="1" nodeType="withEffect">
                                      <p:stCondLst>
                                        <p:cond delay="0"/>
                                      </p:stCondLst>
                                      <p:childTnLst>
                                        <p:animEffect transition="out" filter="fade">
                                          <p:cBhvr>
                                            <p:cTn id="446" dur="200"/>
                                            <p:tgtEl>
                                              <p:spTgt spid="42"/>
                                            </p:tgtEl>
                                          </p:cBhvr>
                                        </p:animEffect>
                                        <p:set>
                                          <p:cBhvr>
                                            <p:cTn id="447" dur="1" fill="hold">
                                              <p:stCondLst>
                                                <p:cond delay="199"/>
                                              </p:stCondLst>
                                            </p:cTn>
                                            <p:tgtEl>
                                              <p:spTgt spid="42"/>
                                            </p:tgtEl>
                                            <p:attrNameLst>
                                              <p:attrName>style.visibility</p:attrName>
                                            </p:attrNameLst>
                                          </p:cBhvr>
                                          <p:to>
                                            <p:strVal val="hidden"/>
                                          </p:to>
                                        </p:set>
                                      </p:childTnLst>
                                    </p:cTn>
                                  </p:par>
                                </p:childTnLst>
                              </p:cTn>
                            </p:par>
                          </p:childTnLst>
                        </p:cTn>
                      </p:par>
                    </p:childTnLst>
                  </p:cTn>
                  <p:nextCondLst>
                    <p:cond evt="onMediaBookmark" delay="0">
                      <p:tgtEl>
                        <p14:bmkTgt spid="4" bmkName="ppVideos200:03:01.1"/>
                      </p:tgtEl>
                    </p:cond>
                  </p:nextCondLst>
                </p:seq>
                <p:seq concurrent="1" nextAc="seek">
                  <p:cTn id="448" restart="whenNotActive" fill="hold" evtFilter="cancelBubble" nodeType="interactiveSeq">
                    <p:stCondLst>
                      <p:cond evt="onMediaBookmark" delay="0">
                        <p:tgtEl>
                          <p14:bmkTgt spid="4" bmkName="ppVideos200:03:01.2"/>
                        </p:tgtEl>
                      </p:cond>
                    </p:stCondLst>
                    <p:endSync evt="end" delay="0">
                      <p:rtn val="all"/>
                    </p:endSync>
                    <p:childTnLst>
                      <p:par>
                        <p:cTn id="449" fill="hold">
                          <p:stCondLst>
                            <p:cond delay="0"/>
                          </p:stCondLst>
                          <p:childTnLst>
                            <p:par>
                              <p:cTn id="450" fill="hold">
                                <p:stCondLst>
                                  <p:cond delay="0"/>
                                </p:stCondLst>
                                <p:childTnLst>
                                  <p:par>
                                    <p:cTn id="451" presetID="10" presetClass="entr" presetSubtype="0" fill="hold" grpId="0" nodeType="withEffect">
                                      <p:stCondLst>
                                        <p:cond delay="0"/>
                                      </p:stCondLst>
                                      <p:childTnLst>
                                        <p:set>
                                          <p:cBhvr>
                                            <p:cTn id="452" dur="1" fill="hold">
                                              <p:stCondLst>
                                                <p:cond delay="0"/>
                                              </p:stCondLst>
                                            </p:cTn>
                                            <p:tgtEl>
                                              <p:spTgt spid="43"/>
                                            </p:tgtEl>
                                            <p:attrNameLst>
                                              <p:attrName>style.visibility</p:attrName>
                                            </p:attrNameLst>
                                          </p:cBhvr>
                                          <p:to>
                                            <p:strVal val="visible"/>
                                          </p:to>
                                        </p:set>
                                        <p:animEffect transition="in" filter="fade">
                                          <p:cBhvr>
                                            <p:cTn id="453" dur="200"/>
                                            <p:tgtEl>
                                              <p:spTgt spid="43"/>
                                            </p:tgtEl>
                                          </p:cBhvr>
                                        </p:animEffect>
                                      </p:childTnLst>
                                    </p:cTn>
                                  </p:par>
                                </p:childTnLst>
                              </p:cTn>
                            </p:par>
                          </p:childTnLst>
                        </p:cTn>
                      </p:par>
                    </p:childTnLst>
                  </p:cTn>
                  <p:nextCondLst>
                    <p:cond evt="onMediaBookmark" delay="0">
                      <p:tgtEl>
                        <p14:bmkTgt spid="4" bmkName="ppVideos200:03:01.2"/>
                      </p:tgtEl>
                    </p:cond>
                  </p:nextCondLst>
                </p:seq>
                <p:seq concurrent="1" nextAc="seek">
                  <p:cTn id="454" restart="whenNotActive" fill="hold" evtFilter="cancelBubble" nodeType="interactiveSeq">
                    <p:stCondLst>
                      <p:cond evt="onMediaBookmark" delay="0">
                        <p:tgtEl>
                          <p14:bmkTgt spid="4" bmkName="ppVideos200:03:06.6"/>
                        </p:tgtEl>
                      </p:cond>
                    </p:stCondLst>
                    <p:endSync evt="end" delay="0">
                      <p:rtn val="all"/>
                    </p:endSync>
                    <p:childTnLst>
                      <p:par>
                        <p:cTn id="455" fill="hold">
                          <p:stCondLst>
                            <p:cond delay="0"/>
                          </p:stCondLst>
                          <p:childTnLst>
                            <p:par>
                              <p:cTn id="456" fill="hold">
                                <p:stCondLst>
                                  <p:cond delay="0"/>
                                </p:stCondLst>
                                <p:childTnLst>
                                  <p:par>
                                    <p:cTn id="457" presetID="10" presetClass="exit" presetSubtype="0" fill="hold" grpId="1" nodeType="withEffect">
                                      <p:stCondLst>
                                        <p:cond delay="0"/>
                                      </p:stCondLst>
                                      <p:childTnLst>
                                        <p:animEffect transition="out" filter="fade">
                                          <p:cBhvr>
                                            <p:cTn id="458" dur="200"/>
                                            <p:tgtEl>
                                              <p:spTgt spid="43"/>
                                            </p:tgtEl>
                                          </p:cBhvr>
                                        </p:animEffect>
                                        <p:set>
                                          <p:cBhvr>
                                            <p:cTn id="459" dur="1" fill="hold">
                                              <p:stCondLst>
                                                <p:cond delay="199"/>
                                              </p:stCondLst>
                                            </p:cTn>
                                            <p:tgtEl>
                                              <p:spTgt spid="43"/>
                                            </p:tgtEl>
                                            <p:attrNameLst>
                                              <p:attrName>style.visibility</p:attrName>
                                            </p:attrNameLst>
                                          </p:cBhvr>
                                          <p:to>
                                            <p:strVal val="hidden"/>
                                          </p:to>
                                        </p:set>
                                      </p:childTnLst>
                                    </p:cTn>
                                  </p:par>
                                </p:childTnLst>
                              </p:cTn>
                            </p:par>
                          </p:childTnLst>
                        </p:cTn>
                      </p:par>
                    </p:childTnLst>
                  </p:cTn>
                  <p:nextCondLst>
                    <p:cond evt="onMediaBookmark" delay="0">
                      <p:tgtEl>
                        <p14:bmkTgt spid="4" bmkName="ppVideos200:03:06.6"/>
                      </p:tgtEl>
                    </p:cond>
                  </p:nextCondLst>
                </p:seq>
                <p:seq concurrent="1" nextAc="seek">
                  <p:cTn id="460" restart="whenNotActive" fill="hold" evtFilter="cancelBubble" nodeType="interactiveSeq">
                    <p:stCondLst>
                      <p:cond evt="onMediaBookmark" delay="0">
                        <p:tgtEl>
                          <p14:bmkTgt spid="4" bmkName="ppVideos200:03:06.7"/>
                        </p:tgtEl>
                      </p:cond>
                    </p:stCondLst>
                    <p:endSync evt="end" delay="0">
                      <p:rtn val="all"/>
                    </p:endSync>
                    <p:childTnLst>
                      <p:par>
                        <p:cTn id="461" fill="hold">
                          <p:stCondLst>
                            <p:cond delay="0"/>
                          </p:stCondLst>
                          <p:childTnLst>
                            <p:par>
                              <p:cTn id="462" fill="hold">
                                <p:stCondLst>
                                  <p:cond delay="0"/>
                                </p:stCondLst>
                                <p:childTnLst>
                                  <p:par>
                                    <p:cTn id="463" presetID="10" presetClass="entr" presetSubtype="0" fill="hold" grpId="0" nodeType="withEffect">
                                      <p:stCondLst>
                                        <p:cond delay="0"/>
                                      </p:stCondLst>
                                      <p:childTnLst>
                                        <p:set>
                                          <p:cBhvr>
                                            <p:cTn id="464" dur="1" fill="hold">
                                              <p:stCondLst>
                                                <p:cond delay="0"/>
                                              </p:stCondLst>
                                            </p:cTn>
                                            <p:tgtEl>
                                              <p:spTgt spid="44"/>
                                            </p:tgtEl>
                                            <p:attrNameLst>
                                              <p:attrName>style.visibility</p:attrName>
                                            </p:attrNameLst>
                                          </p:cBhvr>
                                          <p:to>
                                            <p:strVal val="visible"/>
                                          </p:to>
                                        </p:set>
                                        <p:animEffect transition="in" filter="fade">
                                          <p:cBhvr>
                                            <p:cTn id="465" dur="200"/>
                                            <p:tgtEl>
                                              <p:spTgt spid="44"/>
                                            </p:tgtEl>
                                          </p:cBhvr>
                                        </p:animEffect>
                                      </p:childTnLst>
                                    </p:cTn>
                                  </p:par>
                                </p:childTnLst>
                              </p:cTn>
                            </p:par>
                          </p:childTnLst>
                        </p:cTn>
                      </p:par>
                    </p:childTnLst>
                  </p:cTn>
                  <p:nextCondLst>
                    <p:cond evt="onMediaBookmark" delay="0">
                      <p:tgtEl>
                        <p14:bmkTgt spid="4" bmkName="ppVideos200:03:06.7"/>
                      </p:tgtEl>
                    </p:cond>
                  </p:nextCondLst>
                </p:seq>
                <p:seq concurrent="1" nextAc="seek">
                  <p:cTn id="466" restart="whenNotActive" fill="hold" evtFilter="cancelBubble" nodeType="interactiveSeq">
                    <p:stCondLst>
                      <p:cond evt="onMediaBookmark" delay="0">
                        <p:tgtEl>
                          <p14:bmkTgt spid="4" bmkName="ppVideos200:03:09.9"/>
                        </p:tgtEl>
                      </p:cond>
                    </p:stCondLst>
                    <p:endSync evt="end" delay="0">
                      <p:rtn val="all"/>
                    </p:endSync>
                    <p:childTnLst>
                      <p:par>
                        <p:cTn id="467" fill="hold">
                          <p:stCondLst>
                            <p:cond delay="0"/>
                          </p:stCondLst>
                          <p:childTnLst>
                            <p:par>
                              <p:cTn id="468" fill="hold">
                                <p:stCondLst>
                                  <p:cond delay="0"/>
                                </p:stCondLst>
                                <p:childTnLst>
                                  <p:par>
                                    <p:cTn id="469" presetID="10" presetClass="exit" presetSubtype="0" fill="hold" grpId="1" nodeType="withEffect">
                                      <p:stCondLst>
                                        <p:cond delay="0"/>
                                      </p:stCondLst>
                                      <p:childTnLst>
                                        <p:animEffect transition="out" filter="fade">
                                          <p:cBhvr>
                                            <p:cTn id="470" dur="200"/>
                                            <p:tgtEl>
                                              <p:spTgt spid="44"/>
                                            </p:tgtEl>
                                          </p:cBhvr>
                                        </p:animEffect>
                                        <p:set>
                                          <p:cBhvr>
                                            <p:cTn id="471" dur="1" fill="hold">
                                              <p:stCondLst>
                                                <p:cond delay="199"/>
                                              </p:stCondLst>
                                            </p:cTn>
                                            <p:tgtEl>
                                              <p:spTgt spid="44"/>
                                            </p:tgtEl>
                                            <p:attrNameLst>
                                              <p:attrName>style.visibility</p:attrName>
                                            </p:attrNameLst>
                                          </p:cBhvr>
                                          <p:to>
                                            <p:strVal val="hidden"/>
                                          </p:to>
                                        </p:set>
                                      </p:childTnLst>
                                    </p:cTn>
                                  </p:par>
                                </p:childTnLst>
                              </p:cTn>
                            </p:par>
                          </p:childTnLst>
                        </p:cTn>
                      </p:par>
                    </p:childTnLst>
                  </p:cTn>
                  <p:nextCondLst>
                    <p:cond evt="onMediaBookmark" delay="0">
                      <p:tgtEl>
                        <p14:bmkTgt spid="4" bmkName="ppVideos200:03:09.9"/>
                      </p:tgtEl>
                    </p:cond>
                  </p:nextCondLst>
                </p:seq>
                <p:seq concurrent="1" nextAc="seek">
                  <p:cTn id="472" restart="whenNotActive" fill="hold" evtFilter="cancelBubble" nodeType="interactiveSeq">
                    <p:stCondLst>
                      <p:cond evt="onMediaBookmark" delay="0">
                        <p:tgtEl>
                          <p14:bmkTgt spid="4" bmkName="ppVideos200:03:10.0"/>
                        </p:tgtEl>
                      </p:cond>
                    </p:stCondLst>
                    <p:endSync evt="end" delay="0">
                      <p:rtn val="all"/>
                    </p:endSync>
                    <p:childTnLst>
                      <p:par>
                        <p:cTn id="473" fill="hold">
                          <p:stCondLst>
                            <p:cond delay="0"/>
                          </p:stCondLst>
                          <p:childTnLst>
                            <p:par>
                              <p:cTn id="474" fill="hold">
                                <p:stCondLst>
                                  <p:cond delay="0"/>
                                </p:stCondLst>
                                <p:childTnLst>
                                  <p:par>
                                    <p:cTn id="475" presetID="10" presetClass="entr" presetSubtype="0" fill="hold" grpId="0" nodeType="withEffect">
                                      <p:stCondLst>
                                        <p:cond delay="0"/>
                                      </p:stCondLst>
                                      <p:childTnLst>
                                        <p:set>
                                          <p:cBhvr>
                                            <p:cTn id="476" dur="1" fill="hold">
                                              <p:stCondLst>
                                                <p:cond delay="0"/>
                                              </p:stCondLst>
                                            </p:cTn>
                                            <p:tgtEl>
                                              <p:spTgt spid="45"/>
                                            </p:tgtEl>
                                            <p:attrNameLst>
                                              <p:attrName>style.visibility</p:attrName>
                                            </p:attrNameLst>
                                          </p:cBhvr>
                                          <p:to>
                                            <p:strVal val="visible"/>
                                          </p:to>
                                        </p:set>
                                        <p:animEffect transition="in" filter="fade">
                                          <p:cBhvr>
                                            <p:cTn id="477" dur="200"/>
                                            <p:tgtEl>
                                              <p:spTgt spid="45"/>
                                            </p:tgtEl>
                                          </p:cBhvr>
                                        </p:animEffect>
                                      </p:childTnLst>
                                    </p:cTn>
                                  </p:par>
                                </p:childTnLst>
                              </p:cTn>
                            </p:par>
                          </p:childTnLst>
                        </p:cTn>
                      </p:par>
                    </p:childTnLst>
                  </p:cTn>
                  <p:nextCondLst>
                    <p:cond evt="onMediaBookmark" delay="0">
                      <p:tgtEl>
                        <p14:bmkTgt spid="4" bmkName="ppVideos200:03:10.0"/>
                      </p:tgtEl>
                    </p:cond>
                  </p:nextCondLst>
                </p:seq>
                <p:seq concurrent="1" nextAc="seek">
                  <p:cTn id="478" restart="whenNotActive" fill="hold" evtFilter="cancelBubble" nodeType="interactiveSeq">
                    <p:stCondLst>
                      <p:cond evt="onMediaBookmark" delay="0">
                        <p:tgtEl>
                          <p14:bmkTgt spid="4" bmkName="ppVideos200:03:13.3"/>
                        </p:tgtEl>
                      </p:cond>
                    </p:stCondLst>
                    <p:endSync evt="end" delay="0">
                      <p:rtn val="all"/>
                    </p:endSync>
                    <p:childTnLst>
                      <p:par>
                        <p:cTn id="479" fill="hold">
                          <p:stCondLst>
                            <p:cond delay="0"/>
                          </p:stCondLst>
                          <p:childTnLst>
                            <p:par>
                              <p:cTn id="480" fill="hold">
                                <p:stCondLst>
                                  <p:cond delay="0"/>
                                </p:stCondLst>
                                <p:childTnLst>
                                  <p:par>
                                    <p:cTn id="481" presetID="10" presetClass="exit" presetSubtype="0" fill="hold" grpId="1" nodeType="withEffect">
                                      <p:stCondLst>
                                        <p:cond delay="0"/>
                                      </p:stCondLst>
                                      <p:childTnLst>
                                        <p:animEffect transition="out" filter="fade">
                                          <p:cBhvr>
                                            <p:cTn id="482" dur="200"/>
                                            <p:tgtEl>
                                              <p:spTgt spid="45"/>
                                            </p:tgtEl>
                                          </p:cBhvr>
                                        </p:animEffect>
                                        <p:set>
                                          <p:cBhvr>
                                            <p:cTn id="483" dur="1" fill="hold">
                                              <p:stCondLst>
                                                <p:cond delay="199"/>
                                              </p:stCondLst>
                                            </p:cTn>
                                            <p:tgtEl>
                                              <p:spTgt spid="45"/>
                                            </p:tgtEl>
                                            <p:attrNameLst>
                                              <p:attrName>style.visibility</p:attrName>
                                            </p:attrNameLst>
                                          </p:cBhvr>
                                          <p:to>
                                            <p:strVal val="hidden"/>
                                          </p:to>
                                        </p:set>
                                      </p:childTnLst>
                                    </p:cTn>
                                  </p:par>
                                </p:childTnLst>
                              </p:cTn>
                            </p:par>
                          </p:childTnLst>
                        </p:cTn>
                      </p:par>
                    </p:childTnLst>
                  </p:cTn>
                  <p:nextCondLst>
                    <p:cond evt="onMediaBookmark" delay="0">
                      <p:tgtEl>
                        <p14:bmkTgt spid="4" bmkName="ppVideos200:03:13.3"/>
                      </p:tgtEl>
                    </p:cond>
                  </p:nextCondLst>
                </p:seq>
                <p:seq concurrent="1" nextAc="seek">
                  <p:cTn id="484" restart="whenNotActive" fill="hold" evtFilter="cancelBubble" nodeType="interactiveSeq">
                    <p:stCondLst>
                      <p:cond evt="onMediaBookmark" delay="0">
                        <p:tgtEl>
                          <p14:bmkTgt spid="4" bmkName="ppVideos200:03:13.4"/>
                        </p:tgtEl>
                      </p:cond>
                    </p:stCondLst>
                    <p:endSync evt="end" delay="0">
                      <p:rtn val="all"/>
                    </p:endSync>
                    <p:childTnLst>
                      <p:par>
                        <p:cTn id="485" fill="hold">
                          <p:stCondLst>
                            <p:cond delay="0"/>
                          </p:stCondLst>
                          <p:childTnLst>
                            <p:par>
                              <p:cTn id="486" fill="hold">
                                <p:stCondLst>
                                  <p:cond delay="0"/>
                                </p:stCondLst>
                                <p:childTnLst>
                                  <p:par>
                                    <p:cTn id="487" presetID="10" presetClass="entr" presetSubtype="0" fill="hold" grpId="0" nodeType="withEffect">
                                      <p:stCondLst>
                                        <p:cond delay="0"/>
                                      </p:stCondLst>
                                      <p:childTnLst>
                                        <p:set>
                                          <p:cBhvr>
                                            <p:cTn id="488" dur="1" fill="hold">
                                              <p:stCondLst>
                                                <p:cond delay="0"/>
                                              </p:stCondLst>
                                            </p:cTn>
                                            <p:tgtEl>
                                              <p:spTgt spid="46"/>
                                            </p:tgtEl>
                                            <p:attrNameLst>
                                              <p:attrName>style.visibility</p:attrName>
                                            </p:attrNameLst>
                                          </p:cBhvr>
                                          <p:to>
                                            <p:strVal val="visible"/>
                                          </p:to>
                                        </p:set>
                                        <p:animEffect transition="in" filter="fade">
                                          <p:cBhvr>
                                            <p:cTn id="489" dur="200"/>
                                            <p:tgtEl>
                                              <p:spTgt spid="46"/>
                                            </p:tgtEl>
                                          </p:cBhvr>
                                        </p:animEffect>
                                      </p:childTnLst>
                                    </p:cTn>
                                  </p:par>
                                </p:childTnLst>
                              </p:cTn>
                            </p:par>
                          </p:childTnLst>
                        </p:cTn>
                      </p:par>
                    </p:childTnLst>
                  </p:cTn>
                  <p:nextCondLst>
                    <p:cond evt="onMediaBookmark" delay="0">
                      <p:tgtEl>
                        <p14:bmkTgt spid="4" bmkName="ppVideos200:03:13.4"/>
                      </p:tgtEl>
                    </p:cond>
                  </p:nextCondLst>
                </p:seq>
                <p:seq concurrent="1" nextAc="seek">
                  <p:cTn id="490" restart="whenNotActive" fill="hold" evtFilter="cancelBubble" nodeType="interactiveSeq">
                    <p:stCondLst>
                      <p:cond evt="onMediaBookmark" delay="0">
                        <p:tgtEl>
                          <p14:bmkTgt spid="4" bmkName="ppVideos200:03:17.3"/>
                        </p:tgtEl>
                      </p:cond>
                    </p:stCondLst>
                    <p:endSync evt="end" delay="0">
                      <p:rtn val="all"/>
                    </p:endSync>
                    <p:childTnLst>
                      <p:par>
                        <p:cTn id="491" fill="hold">
                          <p:stCondLst>
                            <p:cond delay="0"/>
                          </p:stCondLst>
                          <p:childTnLst>
                            <p:par>
                              <p:cTn id="492" fill="hold">
                                <p:stCondLst>
                                  <p:cond delay="0"/>
                                </p:stCondLst>
                                <p:childTnLst>
                                  <p:par>
                                    <p:cTn id="493" presetID="10" presetClass="exit" presetSubtype="0" fill="hold" grpId="1" nodeType="withEffect">
                                      <p:stCondLst>
                                        <p:cond delay="0"/>
                                      </p:stCondLst>
                                      <p:childTnLst>
                                        <p:animEffect transition="out" filter="fade">
                                          <p:cBhvr>
                                            <p:cTn id="494" dur="200"/>
                                            <p:tgtEl>
                                              <p:spTgt spid="46"/>
                                            </p:tgtEl>
                                          </p:cBhvr>
                                        </p:animEffect>
                                        <p:set>
                                          <p:cBhvr>
                                            <p:cTn id="495" dur="1" fill="hold">
                                              <p:stCondLst>
                                                <p:cond delay="199"/>
                                              </p:stCondLst>
                                            </p:cTn>
                                            <p:tgtEl>
                                              <p:spTgt spid="46"/>
                                            </p:tgtEl>
                                            <p:attrNameLst>
                                              <p:attrName>style.visibility</p:attrName>
                                            </p:attrNameLst>
                                          </p:cBhvr>
                                          <p:to>
                                            <p:strVal val="hidden"/>
                                          </p:to>
                                        </p:set>
                                      </p:childTnLst>
                                    </p:cTn>
                                  </p:par>
                                </p:childTnLst>
                              </p:cTn>
                            </p:par>
                          </p:childTnLst>
                        </p:cTn>
                      </p:par>
                    </p:childTnLst>
                  </p:cTn>
                  <p:nextCondLst>
                    <p:cond evt="onMediaBookmark" delay="0">
                      <p:tgtEl>
                        <p14:bmkTgt spid="4" bmkName="ppVideos200:03:17.3"/>
                      </p:tgtEl>
                    </p:cond>
                  </p:nextCondLst>
                </p:seq>
                <p:seq concurrent="1" nextAc="seek">
                  <p:cTn id="496" restart="whenNotActive" fill="hold" evtFilter="cancelBubble" nodeType="interactiveSeq">
                    <p:stCondLst>
                      <p:cond evt="onMediaBookmark" delay="0">
                        <p:tgtEl>
                          <p14:bmkTgt spid="4" bmkName="ppVideos200:03:17.4"/>
                        </p:tgtEl>
                      </p:cond>
                    </p:stCondLst>
                    <p:endSync evt="end" delay="0">
                      <p:rtn val="all"/>
                    </p:endSync>
                    <p:childTnLst>
                      <p:par>
                        <p:cTn id="497" fill="hold">
                          <p:stCondLst>
                            <p:cond delay="0"/>
                          </p:stCondLst>
                          <p:childTnLst>
                            <p:par>
                              <p:cTn id="498" fill="hold">
                                <p:stCondLst>
                                  <p:cond delay="0"/>
                                </p:stCondLst>
                                <p:childTnLst>
                                  <p:par>
                                    <p:cTn id="499" presetID="10" presetClass="entr" presetSubtype="0" fill="hold" grpId="0" nodeType="withEffect">
                                      <p:stCondLst>
                                        <p:cond delay="0"/>
                                      </p:stCondLst>
                                      <p:childTnLst>
                                        <p:set>
                                          <p:cBhvr>
                                            <p:cTn id="500" dur="1" fill="hold">
                                              <p:stCondLst>
                                                <p:cond delay="0"/>
                                              </p:stCondLst>
                                            </p:cTn>
                                            <p:tgtEl>
                                              <p:spTgt spid="47"/>
                                            </p:tgtEl>
                                            <p:attrNameLst>
                                              <p:attrName>style.visibility</p:attrName>
                                            </p:attrNameLst>
                                          </p:cBhvr>
                                          <p:to>
                                            <p:strVal val="visible"/>
                                          </p:to>
                                        </p:set>
                                        <p:animEffect transition="in" filter="fade">
                                          <p:cBhvr>
                                            <p:cTn id="501" dur="200"/>
                                            <p:tgtEl>
                                              <p:spTgt spid="47"/>
                                            </p:tgtEl>
                                          </p:cBhvr>
                                        </p:animEffect>
                                      </p:childTnLst>
                                    </p:cTn>
                                  </p:par>
                                </p:childTnLst>
                              </p:cTn>
                            </p:par>
                          </p:childTnLst>
                        </p:cTn>
                      </p:par>
                    </p:childTnLst>
                  </p:cTn>
                  <p:nextCondLst>
                    <p:cond evt="onMediaBookmark" delay="0">
                      <p:tgtEl>
                        <p14:bmkTgt spid="4" bmkName="ppVideos200:03:17.4"/>
                      </p:tgtEl>
                    </p:cond>
                  </p:nextCondLst>
                </p:seq>
                <p:seq concurrent="1" nextAc="seek">
                  <p:cTn id="502" restart="whenNotActive" fill="hold" evtFilter="cancelBubble" nodeType="interactiveSeq">
                    <p:stCondLst>
                      <p:cond evt="onMediaBookmark" delay="0">
                        <p:tgtEl>
                          <p14:bmkTgt spid="4" bmkName="ppVideos200:03:19.3"/>
                        </p:tgtEl>
                      </p:cond>
                    </p:stCondLst>
                    <p:endSync evt="end" delay="0">
                      <p:rtn val="all"/>
                    </p:endSync>
                    <p:childTnLst>
                      <p:par>
                        <p:cTn id="503" fill="hold">
                          <p:stCondLst>
                            <p:cond delay="0"/>
                          </p:stCondLst>
                          <p:childTnLst>
                            <p:par>
                              <p:cTn id="504" fill="hold">
                                <p:stCondLst>
                                  <p:cond delay="0"/>
                                </p:stCondLst>
                                <p:childTnLst>
                                  <p:par>
                                    <p:cTn id="505" presetID="10" presetClass="exit" presetSubtype="0" fill="hold" grpId="1" nodeType="withEffect">
                                      <p:stCondLst>
                                        <p:cond delay="0"/>
                                      </p:stCondLst>
                                      <p:childTnLst>
                                        <p:animEffect transition="out" filter="fade">
                                          <p:cBhvr>
                                            <p:cTn id="506" dur="200"/>
                                            <p:tgtEl>
                                              <p:spTgt spid="47"/>
                                            </p:tgtEl>
                                          </p:cBhvr>
                                        </p:animEffect>
                                        <p:set>
                                          <p:cBhvr>
                                            <p:cTn id="507" dur="1" fill="hold">
                                              <p:stCondLst>
                                                <p:cond delay="199"/>
                                              </p:stCondLst>
                                            </p:cTn>
                                            <p:tgtEl>
                                              <p:spTgt spid="47"/>
                                            </p:tgtEl>
                                            <p:attrNameLst>
                                              <p:attrName>style.visibility</p:attrName>
                                            </p:attrNameLst>
                                          </p:cBhvr>
                                          <p:to>
                                            <p:strVal val="hidden"/>
                                          </p:to>
                                        </p:set>
                                      </p:childTnLst>
                                    </p:cTn>
                                  </p:par>
                                </p:childTnLst>
                              </p:cTn>
                            </p:par>
                          </p:childTnLst>
                        </p:cTn>
                      </p:par>
                    </p:childTnLst>
                  </p:cTn>
                  <p:nextCondLst>
                    <p:cond evt="onMediaBookmark" delay="0">
                      <p:tgtEl>
                        <p14:bmkTgt spid="4" bmkName="ppVideos200:03:19.3"/>
                      </p:tgtEl>
                    </p:cond>
                  </p:nextCondLst>
                </p:seq>
                <p:seq concurrent="1" nextAc="seek">
                  <p:cTn id="508" restart="whenNotActive" fill="hold" evtFilter="cancelBubble" nodeType="interactiveSeq">
                    <p:stCondLst>
                      <p:cond evt="onMediaBookmark" delay="0">
                        <p:tgtEl>
                          <p14:bmkTgt spid="4" bmkName="ppVideos200:03:19.4"/>
                        </p:tgtEl>
                      </p:cond>
                    </p:stCondLst>
                    <p:endSync evt="end" delay="0">
                      <p:rtn val="all"/>
                    </p:endSync>
                    <p:childTnLst>
                      <p:par>
                        <p:cTn id="509" fill="hold">
                          <p:stCondLst>
                            <p:cond delay="0"/>
                          </p:stCondLst>
                          <p:childTnLst>
                            <p:par>
                              <p:cTn id="510" fill="hold">
                                <p:stCondLst>
                                  <p:cond delay="0"/>
                                </p:stCondLst>
                                <p:childTnLst>
                                  <p:par>
                                    <p:cTn id="511" presetID="10" presetClass="entr" presetSubtype="0" fill="hold" grpId="0" nodeType="withEffect">
                                      <p:stCondLst>
                                        <p:cond delay="0"/>
                                      </p:stCondLst>
                                      <p:childTnLst>
                                        <p:set>
                                          <p:cBhvr>
                                            <p:cTn id="512" dur="1" fill="hold">
                                              <p:stCondLst>
                                                <p:cond delay="0"/>
                                              </p:stCondLst>
                                            </p:cTn>
                                            <p:tgtEl>
                                              <p:spTgt spid="48"/>
                                            </p:tgtEl>
                                            <p:attrNameLst>
                                              <p:attrName>style.visibility</p:attrName>
                                            </p:attrNameLst>
                                          </p:cBhvr>
                                          <p:to>
                                            <p:strVal val="visible"/>
                                          </p:to>
                                        </p:set>
                                        <p:animEffect transition="in" filter="fade">
                                          <p:cBhvr>
                                            <p:cTn id="513" dur="200"/>
                                            <p:tgtEl>
                                              <p:spTgt spid="48"/>
                                            </p:tgtEl>
                                          </p:cBhvr>
                                        </p:animEffect>
                                      </p:childTnLst>
                                    </p:cTn>
                                  </p:par>
                                </p:childTnLst>
                              </p:cTn>
                            </p:par>
                          </p:childTnLst>
                        </p:cTn>
                      </p:par>
                    </p:childTnLst>
                  </p:cTn>
                  <p:nextCondLst>
                    <p:cond evt="onMediaBookmark" delay="0">
                      <p:tgtEl>
                        <p14:bmkTgt spid="4" bmkName="ppVideos200:03:19.4"/>
                      </p:tgtEl>
                    </p:cond>
                  </p:nextCondLst>
                </p:seq>
                <p:seq concurrent="1" nextAc="seek">
                  <p:cTn id="514" restart="whenNotActive" fill="hold" evtFilter="cancelBubble" nodeType="interactiveSeq">
                    <p:stCondLst>
                      <p:cond evt="onMediaBookmark" delay="0">
                        <p:tgtEl>
                          <p14:bmkTgt spid="4" bmkName="ppVideos200:03:24.3"/>
                        </p:tgtEl>
                      </p:cond>
                    </p:stCondLst>
                    <p:endSync evt="end" delay="0">
                      <p:rtn val="all"/>
                    </p:endSync>
                    <p:childTnLst>
                      <p:par>
                        <p:cTn id="515" fill="hold">
                          <p:stCondLst>
                            <p:cond delay="0"/>
                          </p:stCondLst>
                          <p:childTnLst>
                            <p:par>
                              <p:cTn id="516" fill="hold">
                                <p:stCondLst>
                                  <p:cond delay="0"/>
                                </p:stCondLst>
                                <p:childTnLst>
                                  <p:par>
                                    <p:cTn id="517" presetID="10" presetClass="exit" presetSubtype="0" fill="hold" grpId="1" nodeType="withEffect">
                                      <p:stCondLst>
                                        <p:cond delay="0"/>
                                      </p:stCondLst>
                                      <p:childTnLst>
                                        <p:animEffect transition="out" filter="fade">
                                          <p:cBhvr>
                                            <p:cTn id="518" dur="200"/>
                                            <p:tgtEl>
                                              <p:spTgt spid="48"/>
                                            </p:tgtEl>
                                          </p:cBhvr>
                                        </p:animEffect>
                                        <p:set>
                                          <p:cBhvr>
                                            <p:cTn id="519" dur="1" fill="hold">
                                              <p:stCondLst>
                                                <p:cond delay="199"/>
                                              </p:stCondLst>
                                            </p:cTn>
                                            <p:tgtEl>
                                              <p:spTgt spid="48"/>
                                            </p:tgtEl>
                                            <p:attrNameLst>
                                              <p:attrName>style.visibility</p:attrName>
                                            </p:attrNameLst>
                                          </p:cBhvr>
                                          <p:to>
                                            <p:strVal val="hidden"/>
                                          </p:to>
                                        </p:set>
                                      </p:childTnLst>
                                    </p:cTn>
                                  </p:par>
                                </p:childTnLst>
                              </p:cTn>
                            </p:par>
                          </p:childTnLst>
                        </p:cTn>
                      </p:par>
                    </p:childTnLst>
                  </p:cTn>
                  <p:nextCondLst>
                    <p:cond evt="onMediaBookmark" delay="0">
                      <p:tgtEl>
                        <p14:bmkTgt spid="4" bmkName="ppVideos200:03:24.3"/>
                      </p:tgtEl>
                    </p:cond>
                  </p:nextCondLst>
                </p:seq>
                <p:seq concurrent="1" nextAc="seek">
                  <p:cTn id="520" restart="whenNotActive" fill="hold" evtFilter="cancelBubble" nodeType="interactiveSeq">
                    <p:stCondLst>
                      <p:cond evt="onMediaBookmark" delay="0">
                        <p:tgtEl>
                          <p14:bmkTgt spid="4" bmkName="ppVideos200:03:24.4"/>
                        </p:tgtEl>
                      </p:cond>
                    </p:stCondLst>
                    <p:endSync evt="end" delay="0">
                      <p:rtn val="all"/>
                    </p:endSync>
                    <p:childTnLst>
                      <p:par>
                        <p:cTn id="521" fill="hold">
                          <p:stCondLst>
                            <p:cond delay="0"/>
                          </p:stCondLst>
                          <p:childTnLst>
                            <p:par>
                              <p:cTn id="522" fill="hold">
                                <p:stCondLst>
                                  <p:cond delay="0"/>
                                </p:stCondLst>
                                <p:childTnLst>
                                  <p:par>
                                    <p:cTn id="523" presetID="10" presetClass="entr" presetSubtype="0" fill="hold" grpId="0" nodeType="withEffect">
                                      <p:stCondLst>
                                        <p:cond delay="0"/>
                                      </p:stCondLst>
                                      <p:childTnLst>
                                        <p:set>
                                          <p:cBhvr>
                                            <p:cTn id="524" dur="1" fill="hold">
                                              <p:stCondLst>
                                                <p:cond delay="0"/>
                                              </p:stCondLst>
                                            </p:cTn>
                                            <p:tgtEl>
                                              <p:spTgt spid="49"/>
                                            </p:tgtEl>
                                            <p:attrNameLst>
                                              <p:attrName>style.visibility</p:attrName>
                                            </p:attrNameLst>
                                          </p:cBhvr>
                                          <p:to>
                                            <p:strVal val="visible"/>
                                          </p:to>
                                        </p:set>
                                        <p:animEffect transition="in" filter="fade">
                                          <p:cBhvr>
                                            <p:cTn id="525" dur="200"/>
                                            <p:tgtEl>
                                              <p:spTgt spid="49"/>
                                            </p:tgtEl>
                                          </p:cBhvr>
                                        </p:animEffect>
                                      </p:childTnLst>
                                    </p:cTn>
                                  </p:par>
                                </p:childTnLst>
                              </p:cTn>
                            </p:par>
                          </p:childTnLst>
                        </p:cTn>
                      </p:par>
                    </p:childTnLst>
                  </p:cTn>
                  <p:nextCondLst>
                    <p:cond evt="onMediaBookmark" delay="0">
                      <p:tgtEl>
                        <p14:bmkTgt spid="4" bmkName="ppVideos200:03:24.4"/>
                      </p:tgtEl>
                    </p:cond>
                  </p:nextCondLst>
                </p:seq>
                <p:seq concurrent="1" nextAc="seek">
                  <p:cTn id="526" restart="whenNotActive" fill="hold" evtFilter="cancelBubble" nodeType="interactiveSeq">
                    <p:stCondLst>
                      <p:cond evt="onMediaBookmark" delay="0">
                        <p:tgtEl>
                          <p14:bmkTgt spid="4" bmkName="ppVideos200:03:28.3"/>
                        </p:tgtEl>
                      </p:cond>
                    </p:stCondLst>
                    <p:endSync evt="end" delay="0">
                      <p:rtn val="all"/>
                    </p:endSync>
                    <p:childTnLst>
                      <p:par>
                        <p:cTn id="527" fill="hold">
                          <p:stCondLst>
                            <p:cond delay="0"/>
                          </p:stCondLst>
                          <p:childTnLst>
                            <p:par>
                              <p:cTn id="528" fill="hold">
                                <p:stCondLst>
                                  <p:cond delay="0"/>
                                </p:stCondLst>
                                <p:childTnLst>
                                  <p:par>
                                    <p:cTn id="529" presetID="10" presetClass="exit" presetSubtype="0" fill="hold" grpId="1" nodeType="withEffect">
                                      <p:stCondLst>
                                        <p:cond delay="0"/>
                                      </p:stCondLst>
                                      <p:childTnLst>
                                        <p:animEffect transition="out" filter="fade">
                                          <p:cBhvr>
                                            <p:cTn id="530" dur="200"/>
                                            <p:tgtEl>
                                              <p:spTgt spid="49"/>
                                            </p:tgtEl>
                                          </p:cBhvr>
                                        </p:animEffect>
                                        <p:set>
                                          <p:cBhvr>
                                            <p:cTn id="531" dur="1" fill="hold">
                                              <p:stCondLst>
                                                <p:cond delay="199"/>
                                              </p:stCondLst>
                                            </p:cTn>
                                            <p:tgtEl>
                                              <p:spTgt spid="49"/>
                                            </p:tgtEl>
                                            <p:attrNameLst>
                                              <p:attrName>style.visibility</p:attrName>
                                            </p:attrNameLst>
                                          </p:cBhvr>
                                          <p:to>
                                            <p:strVal val="hidden"/>
                                          </p:to>
                                        </p:set>
                                      </p:childTnLst>
                                    </p:cTn>
                                  </p:par>
                                </p:childTnLst>
                              </p:cTn>
                            </p:par>
                          </p:childTnLst>
                        </p:cTn>
                      </p:par>
                    </p:childTnLst>
                  </p:cTn>
                  <p:nextCondLst>
                    <p:cond evt="onMediaBookmark" delay="0">
                      <p:tgtEl>
                        <p14:bmkTgt spid="4" bmkName="ppVideos200:03:28.3"/>
                      </p:tgtEl>
                    </p:cond>
                  </p:nextCondLst>
                </p:seq>
                <p:seq concurrent="1" nextAc="seek">
                  <p:cTn id="532" restart="whenNotActive" fill="hold" evtFilter="cancelBubble" nodeType="interactiveSeq">
                    <p:stCondLst>
                      <p:cond evt="onMediaBookmark" delay="0">
                        <p:tgtEl>
                          <p14:bmkTgt spid="4" bmkName="ppVideos200:03:28.4"/>
                        </p:tgtEl>
                      </p:cond>
                    </p:stCondLst>
                    <p:endSync evt="end" delay="0">
                      <p:rtn val="all"/>
                    </p:endSync>
                    <p:childTnLst>
                      <p:par>
                        <p:cTn id="533" fill="hold">
                          <p:stCondLst>
                            <p:cond delay="0"/>
                          </p:stCondLst>
                          <p:childTnLst>
                            <p:par>
                              <p:cTn id="534" fill="hold">
                                <p:stCondLst>
                                  <p:cond delay="0"/>
                                </p:stCondLst>
                                <p:childTnLst>
                                  <p:par>
                                    <p:cTn id="535" presetID="10" presetClass="entr" presetSubtype="0" fill="hold" grpId="0" nodeType="withEffect">
                                      <p:stCondLst>
                                        <p:cond delay="0"/>
                                      </p:stCondLst>
                                      <p:childTnLst>
                                        <p:set>
                                          <p:cBhvr>
                                            <p:cTn id="536" dur="1" fill="hold">
                                              <p:stCondLst>
                                                <p:cond delay="0"/>
                                              </p:stCondLst>
                                            </p:cTn>
                                            <p:tgtEl>
                                              <p:spTgt spid="50"/>
                                            </p:tgtEl>
                                            <p:attrNameLst>
                                              <p:attrName>style.visibility</p:attrName>
                                            </p:attrNameLst>
                                          </p:cBhvr>
                                          <p:to>
                                            <p:strVal val="visible"/>
                                          </p:to>
                                        </p:set>
                                        <p:animEffect transition="in" filter="fade">
                                          <p:cBhvr>
                                            <p:cTn id="537" dur="200"/>
                                            <p:tgtEl>
                                              <p:spTgt spid="50"/>
                                            </p:tgtEl>
                                          </p:cBhvr>
                                        </p:animEffect>
                                      </p:childTnLst>
                                    </p:cTn>
                                  </p:par>
                                </p:childTnLst>
                              </p:cTn>
                            </p:par>
                          </p:childTnLst>
                        </p:cTn>
                      </p:par>
                    </p:childTnLst>
                  </p:cTn>
                  <p:nextCondLst>
                    <p:cond evt="onMediaBookmark" delay="0">
                      <p:tgtEl>
                        <p14:bmkTgt spid="4" bmkName="ppVideos200:03:28.4"/>
                      </p:tgtEl>
                    </p:cond>
                  </p:nextCondLst>
                </p:seq>
                <p:seq concurrent="1" nextAc="seek">
                  <p:cTn id="538" restart="whenNotActive" fill="hold" evtFilter="cancelBubble" nodeType="interactiveSeq">
                    <p:stCondLst>
                      <p:cond evt="onMediaBookmark" delay="0">
                        <p:tgtEl>
                          <p14:bmkTgt spid="4" bmkName="ppVideos200:03:32.4"/>
                        </p:tgtEl>
                      </p:cond>
                    </p:stCondLst>
                    <p:endSync evt="end" delay="0">
                      <p:rtn val="all"/>
                    </p:endSync>
                    <p:childTnLst>
                      <p:par>
                        <p:cTn id="539" fill="hold">
                          <p:stCondLst>
                            <p:cond delay="0"/>
                          </p:stCondLst>
                          <p:childTnLst>
                            <p:par>
                              <p:cTn id="540" fill="hold">
                                <p:stCondLst>
                                  <p:cond delay="0"/>
                                </p:stCondLst>
                                <p:childTnLst>
                                  <p:par>
                                    <p:cTn id="541" presetID="10" presetClass="exit" presetSubtype="0" fill="hold" grpId="1" nodeType="withEffect">
                                      <p:stCondLst>
                                        <p:cond delay="0"/>
                                      </p:stCondLst>
                                      <p:childTnLst>
                                        <p:animEffect transition="out" filter="fade">
                                          <p:cBhvr>
                                            <p:cTn id="542" dur="200"/>
                                            <p:tgtEl>
                                              <p:spTgt spid="50"/>
                                            </p:tgtEl>
                                          </p:cBhvr>
                                        </p:animEffect>
                                        <p:set>
                                          <p:cBhvr>
                                            <p:cTn id="543" dur="1" fill="hold">
                                              <p:stCondLst>
                                                <p:cond delay="199"/>
                                              </p:stCondLst>
                                            </p:cTn>
                                            <p:tgtEl>
                                              <p:spTgt spid="50"/>
                                            </p:tgtEl>
                                            <p:attrNameLst>
                                              <p:attrName>style.visibility</p:attrName>
                                            </p:attrNameLst>
                                          </p:cBhvr>
                                          <p:to>
                                            <p:strVal val="hidden"/>
                                          </p:to>
                                        </p:set>
                                      </p:childTnLst>
                                    </p:cTn>
                                  </p:par>
                                </p:childTnLst>
                              </p:cTn>
                            </p:par>
                          </p:childTnLst>
                        </p:cTn>
                      </p:par>
                    </p:childTnLst>
                  </p:cTn>
                  <p:nextCondLst>
                    <p:cond evt="onMediaBookmark" delay="0">
                      <p:tgtEl>
                        <p14:bmkTgt spid="4" bmkName="ppVideos200:03:32.4"/>
                      </p:tgtEl>
                    </p:cond>
                  </p:nextCondLst>
                </p:seq>
                <p:seq concurrent="1" nextAc="seek">
                  <p:cTn id="544" restart="whenNotActive" fill="hold" evtFilter="cancelBubble" nodeType="interactiveSeq">
                    <p:stCondLst>
                      <p:cond evt="onMediaBookmark" delay="0">
                        <p:tgtEl>
                          <p14:bmkTgt spid="4" bmkName="ppVideos200:03:32.5"/>
                        </p:tgtEl>
                      </p:cond>
                    </p:stCondLst>
                    <p:endSync evt="end" delay="0">
                      <p:rtn val="all"/>
                    </p:endSync>
                    <p:childTnLst>
                      <p:par>
                        <p:cTn id="545" fill="hold">
                          <p:stCondLst>
                            <p:cond delay="0"/>
                          </p:stCondLst>
                          <p:childTnLst>
                            <p:par>
                              <p:cTn id="546" fill="hold">
                                <p:stCondLst>
                                  <p:cond delay="0"/>
                                </p:stCondLst>
                                <p:childTnLst>
                                  <p:par>
                                    <p:cTn id="547" presetID="10" presetClass="entr" presetSubtype="0" fill="hold" grpId="0" nodeType="withEffect">
                                      <p:stCondLst>
                                        <p:cond delay="0"/>
                                      </p:stCondLst>
                                      <p:childTnLst>
                                        <p:set>
                                          <p:cBhvr>
                                            <p:cTn id="548" dur="1" fill="hold">
                                              <p:stCondLst>
                                                <p:cond delay="0"/>
                                              </p:stCondLst>
                                            </p:cTn>
                                            <p:tgtEl>
                                              <p:spTgt spid="51"/>
                                            </p:tgtEl>
                                            <p:attrNameLst>
                                              <p:attrName>style.visibility</p:attrName>
                                            </p:attrNameLst>
                                          </p:cBhvr>
                                          <p:to>
                                            <p:strVal val="visible"/>
                                          </p:to>
                                        </p:set>
                                        <p:animEffect transition="in" filter="fade">
                                          <p:cBhvr>
                                            <p:cTn id="549" dur="200"/>
                                            <p:tgtEl>
                                              <p:spTgt spid="51"/>
                                            </p:tgtEl>
                                          </p:cBhvr>
                                        </p:animEffect>
                                      </p:childTnLst>
                                    </p:cTn>
                                  </p:par>
                                </p:childTnLst>
                              </p:cTn>
                            </p:par>
                          </p:childTnLst>
                        </p:cTn>
                      </p:par>
                    </p:childTnLst>
                  </p:cTn>
                  <p:nextCondLst>
                    <p:cond evt="onMediaBookmark" delay="0">
                      <p:tgtEl>
                        <p14:bmkTgt spid="4" bmkName="ppVideos200:03:32.5"/>
                      </p:tgtEl>
                    </p:cond>
                  </p:nextCondLst>
                </p:seq>
                <p:seq concurrent="1" nextAc="seek">
                  <p:cTn id="550" restart="whenNotActive" fill="hold" evtFilter="cancelBubble" nodeType="interactiveSeq">
                    <p:stCondLst>
                      <p:cond evt="onMediaBookmark" delay="0">
                        <p:tgtEl>
                          <p14:bmkTgt spid="4" bmkName="ppVideos200:03:38.0"/>
                        </p:tgtEl>
                      </p:cond>
                    </p:stCondLst>
                    <p:endSync evt="end" delay="0">
                      <p:rtn val="all"/>
                    </p:endSync>
                    <p:childTnLst>
                      <p:par>
                        <p:cTn id="551" fill="hold">
                          <p:stCondLst>
                            <p:cond delay="0"/>
                          </p:stCondLst>
                          <p:childTnLst>
                            <p:par>
                              <p:cTn id="552" fill="hold">
                                <p:stCondLst>
                                  <p:cond delay="0"/>
                                </p:stCondLst>
                                <p:childTnLst>
                                  <p:par>
                                    <p:cTn id="553" presetID="10" presetClass="exit" presetSubtype="0" fill="hold" grpId="1" nodeType="withEffect">
                                      <p:stCondLst>
                                        <p:cond delay="0"/>
                                      </p:stCondLst>
                                      <p:childTnLst>
                                        <p:animEffect transition="out" filter="fade">
                                          <p:cBhvr>
                                            <p:cTn id="554" dur="200"/>
                                            <p:tgtEl>
                                              <p:spTgt spid="51"/>
                                            </p:tgtEl>
                                          </p:cBhvr>
                                        </p:animEffect>
                                        <p:set>
                                          <p:cBhvr>
                                            <p:cTn id="555" dur="1" fill="hold">
                                              <p:stCondLst>
                                                <p:cond delay="199"/>
                                              </p:stCondLst>
                                            </p:cTn>
                                            <p:tgtEl>
                                              <p:spTgt spid="51"/>
                                            </p:tgtEl>
                                            <p:attrNameLst>
                                              <p:attrName>style.visibility</p:attrName>
                                            </p:attrNameLst>
                                          </p:cBhvr>
                                          <p:to>
                                            <p:strVal val="hidden"/>
                                          </p:to>
                                        </p:set>
                                      </p:childTnLst>
                                    </p:cTn>
                                  </p:par>
                                </p:childTnLst>
                              </p:cTn>
                            </p:par>
                          </p:childTnLst>
                        </p:cTn>
                      </p:par>
                    </p:childTnLst>
                  </p:cTn>
                  <p:nextCondLst>
                    <p:cond evt="onMediaBookmark" delay="0">
                      <p:tgtEl>
                        <p14:bmkTgt spid="4" bmkName="ppVideos200:03:38.0"/>
                      </p:tgtEl>
                    </p:cond>
                  </p:nextCondLst>
                </p:seq>
                <p:seq concurrent="1" nextAc="seek">
                  <p:cTn id="556" restart="whenNotActive" fill="hold" evtFilter="cancelBubble" nodeType="interactiveSeq">
                    <p:stCondLst>
                      <p:cond evt="onMediaBookmark" delay="0">
                        <p:tgtEl>
                          <p14:bmkTgt spid="4" bmkName="ppVideos200:03:38.1"/>
                        </p:tgtEl>
                      </p:cond>
                    </p:stCondLst>
                    <p:endSync evt="end" delay="0">
                      <p:rtn val="all"/>
                    </p:endSync>
                    <p:childTnLst>
                      <p:par>
                        <p:cTn id="557" fill="hold">
                          <p:stCondLst>
                            <p:cond delay="0"/>
                          </p:stCondLst>
                          <p:childTnLst>
                            <p:par>
                              <p:cTn id="558" fill="hold">
                                <p:stCondLst>
                                  <p:cond delay="0"/>
                                </p:stCondLst>
                                <p:childTnLst>
                                  <p:par>
                                    <p:cTn id="559" presetID="10" presetClass="entr" presetSubtype="0" fill="hold" grpId="0" nodeType="withEffect">
                                      <p:stCondLst>
                                        <p:cond delay="0"/>
                                      </p:stCondLst>
                                      <p:childTnLst>
                                        <p:set>
                                          <p:cBhvr>
                                            <p:cTn id="560" dur="1" fill="hold">
                                              <p:stCondLst>
                                                <p:cond delay="0"/>
                                              </p:stCondLst>
                                            </p:cTn>
                                            <p:tgtEl>
                                              <p:spTgt spid="52"/>
                                            </p:tgtEl>
                                            <p:attrNameLst>
                                              <p:attrName>style.visibility</p:attrName>
                                            </p:attrNameLst>
                                          </p:cBhvr>
                                          <p:to>
                                            <p:strVal val="visible"/>
                                          </p:to>
                                        </p:set>
                                        <p:animEffect transition="in" filter="fade">
                                          <p:cBhvr>
                                            <p:cTn id="561" dur="200"/>
                                            <p:tgtEl>
                                              <p:spTgt spid="52"/>
                                            </p:tgtEl>
                                          </p:cBhvr>
                                        </p:animEffect>
                                      </p:childTnLst>
                                    </p:cTn>
                                  </p:par>
                                </p:childTnLst>
                              </p:cTn>
                            </p:par>
                          </p:childTnLst>
                        </p:cTn>
                      </p:par>
                    </p:childTnLst>
                  </p:cTn>
                  <p:nextCondLst>
                    <p:cond evt="onMediaBookmark" delay="0">
                      <p:tgtEl>
                        <p14:bmkTgt spid="4" bmkName="ppVideos200:03:38.1"/>
                      </p:tgtEl>
                    </p:cond>
                  </p:nextCondLst>
                </p:seq>
                <p:seq concurrent="1" nextAc="seek">
                  <p:cTn id="562" restart="whenNotActive" fill="hold" evtFilter="cancelBubble" nodeType="interactiveSeq">
                    <p:stCondLst>
                      <p:cond evt="onMediaBookmark" delay="0">
                        <p:tgtEl>
                          <p14:bmkTgt spid="4" bmkName="ppVideos200:03:40.1"/>
                        </p:tgtEl>
                      </p:cond>
                    </p:stCondLst>
                    <p:endSync evt="end" delay="0">
                      <p:rtn val="all"/>
                    </p:endSync>
                    <p:childTnLst>
                      <p:par>
                        <p:cTn id="563" fill="hold">
                          <p:stCondLst>
                            <p:cond delay="0"/>
                          </p:stCondLst>
                          <p:childTnLst>
                            <p:par>
                              <p:cTn id="564" fill="hold">
                                <p:stCondLst>
                                  <p:cond delay="0"/>
                                </p:stCondLst>
                                <p:childTnLst>
                                  <p:par>
                                    <p:cTn id="565" presetID="10" presetClass="exit" presetSubtype="0" fill="hold" grpId="1" nodeType="withEffect">
                                      <p:stCondLst>
                                        <p:cond delay="0"/>
                                      </p:stCondLst>
                                      <p:childTnLst>
                                        <p:animEffect transition="out" filter="fade">
                                          <p:cBhvr>
                                            <p:cTn id="566" dur="200"/>
                                            <p:tgtEl>
                                              <p:spTgt spid="52"/>
                                            </p:tgtEl>
                                          </p:cBhvr>
                                        </p:animEffect>
                                        <p:set>
                                          <p:cBhvr>
                                            <p:cTn id="567" dur="1" fill="hold">
                                              <p:stCondLst>
                                                <p:cond delay="199"/>
                                              </p:stCondLst>
                                            </p:cTn>
                                            <p:tgtEl>
                                              <p:spTgt spid="52"/>
                                            </p:tgtEl>
                                            <p:attrNameLst>
                                              <p:attrName>style.visibility</p:attrName>
                                            </p:attrNameLst>
                                          </p:cBhvr>
                                          <p:to>
                                            <p:strVal val="hidden"/>
                                          </p:to>
                                        </p:set>
                                      </p:childTnLst>
                                    </p:cTn>
                                  </p:par>
                                </p:childTnLst>
                              </p:cTn>
                            </p:par>
                          </p:childTnLst>
                        </p:cTn>
                      </p:par>
                    </p:childTnLst>
                  </p:cTn>
                  <p:nextCondLst>
                    <p:cond evt="onMediaBookmark" delay="0">
                      <p:tgtEl>
                        <p14:bmkTgt spid="4" bmkName="ppVideos200:03:40.1"/>
                      </p:tgtEl>
                    </p:cond>
                  </p:nextCondLst>
                </p:seq>
                <p:seq concurrent="1" nextAc="seek">
                  <p:cTn id="568" restart="whenNotActive" fill="hold" evtFilter="cancelBubble" nodeType="interactiveSeq">
                    <p:stCondLst>
                      <p:cond evt="onMediaBookmark" delay="0">
                        <p:tgtEl>
                          <p14:bmkTgt spid="4" bmkName="ppVideos200:03:40.2"/>
                        </p:tgtEl>
                      </p:cond>
                    </p:stCondLst>
                    <p:endSync evt="end" delay="0">
                      <p:rtn val="all"/>
                    </p:endSync>
                    <p:childTnLst>
                      <p:par>
                        <p:cTn id="569" fill="hold">
                          <p:stCondLst>
                            <p:cond delay="0"/>
                          </p:stCondLst>
                          <p:childTnLst>
                            <p:par>
                              <p:cTn id="570" fill="hold">
                                <p:stCondLst>
                                  <p:cond delay="0"/>
                                </p:stCondLst>
                                <p:childTnLst>
                                  <p:par>
                                    <p:cTn id="571" presetID="10" presetClass="entr" presetSubtype="0" fill="hold" grpId="0" nodeType="withEffect">
                                      <p:stCondLst>
                                        <p:cond delay="0"/>
                                      </p:stCondLst>
                                      <p:childTnLst>
                                        <p:set>
                                          <p:cBhvr>
                                            <p:cTn id="572" dur="1" fill="hold">
                                              <p:stCondLst>
                                                <p:cond delay="0"/>
                                              </p:stCondLst>
                                            </p:cTn>
                                            <p:tgtEl>
                                              <p:spTgt spid="53"/>
                                            </p:tgtEl>
                                            <p:attrNameLst>
                                              <p:attrName>style.visibility</p:attrName>
                                            </p:attrNameLst>
                                          </p:cBhvr>
                                          <p:to>
                                            <p:strVal val="visible"/>
                                          </p:to>
                                        </p:set>
                                        <p:animEffect transition="in" filter="fade">
                                          <p:cBhvr>
                                            <p:cTn id="573" dur="200"/>
                                            <p:tgtEl>
                                              <p:spTgt spid="53"/>
                                            </p:tgtEl>
                                          </p:cBhvr>
                                        </p:animEffect>
                                      </p:childTnLst>
                                    </p:cTn>
                                  </p:par>
                                </p:childTnLst>
                              </p:cTn>
                            </p:par>
                          </p:childTnLst>
                        </p:cTn>
                      </p:par>
                    </p:childTnLst>
                  </p:cTn>
                  <p:nextCondLst>
                    <p:cond evt="onMediaBookmark" delay="0">
                      <p:tgtEl>
                        <p14:bmkTgt spid="4" bmkName="ppVideos200:03:40.2"/>
                      </p:tgtEl>
                    </p:cond>
                  </p:nextCondLst>
                </p:seq>
                <p:seq concurrent="1" nextAc="seek">
                  <p:cTn id="574" restart="whenNotActive" fill="hold" evtFilter="cancelBubble" nodeType="interactiveSeq">
                    <p:stCondLst>
                      <p:cond evt="onMediaBookmark" delay="0">
                        <p:tgtEl>
                          <p14:bmkTgt spid="4" bmkName="ppVideos200:03:43.9"/>
                        </p:tgtEl>
                      </p:cond>
                    </p:stCondLst>
                    <p:endSync evt="end" delay="0">
                      <p:rtn val="all"/>
                    </p:endSync>
                    <p:childTnLst>
                      <p:par>
                        <p:cTn id="575" fill="hold">
                          <p:stCondLst>
                            <p:cond delay="0"/>
                          </p:stCondLst>
                          <p:childTnLst>
                            <p:par>
                              <p:cTn id="576" fill="hold">
                                <p:stCondLst>
                                  <p:cond delay="0"/>
                                </p:stCondLst>
                                <p:childTnLst>
                                  <p:par>
                                    <p:cTn id="577" presetID="10" presetClass="exit" presetSubtype="0" fill="hold" grpId="1" nodeType="withEffect">
                                      <p:stCondLst>
                                        <p:cond delay="0"/>
                                      </p:stCondLst>
                                      <p:childTnLst>
                                        <p:animEffect transition="out" filter="fade">
                                          <p:cBhvr>
                                            <p:cTn id="578" dur="200"/>
                                            <p:tgtEl>
                                              <p:spTgt spid="53"/>
                                            </p:tgtEl>
                                          </p:cBhvr>
                                        </p:animEffect>
                                        <p:set>
                                          <p:cBhvr>
                                            <p:cTn id="579" dur="1" fill="hold">
                                              <p:stCondLst>
                                                <p:cond delay="199"/>
                                              </p:stCondLst>
                                            </p:cTn>
                                            <p:tgtEl>
                                              <p:spTgt spid="53"/>
                                            </p:tgtEl>
                                            <p:attrNameLst>
                                              <p:attrName>style.visibility</p:attrName>
                                            </p:attrNameLst>
                                          </p:cBhvr>
                                          <p:to>
                                            <p:strVal val="hidden"/>
                                          </p:to>
                                        </p:set>
                                      </p:childTnLst>
                                    </p:cTn>
                                  </p:par>
                                </p:childTnLst>
                              </p:cTn>
                            </p:par>
                          </p:childTnLst>
                        </p:cTn>
                      </p:par>
                    </p:childTnLst>
                  </p:cTn>
                  <p:nextCondLst>
                    <p:cond evt="onMediaBookmark" delay="0">
                      <p:tgtEl>
                        <p14:bmkTgt spid="4" bmkName="ppVideos200:03:43.9"/>
                      </p:tgtEl>
                    </p:cond>
                  </p:nextCondLst>
                </p:seq>
                <p:seq concurrent="1" nextAc="seek">
                  <p:cTn id="580" restart="whenNotActive" fill="hold" evtFilter="cancelBubble" nodeType="interactiveSeq">
                    <p:stCondLst>
                      <p:cond evt="onMediaBookmark" delay="0">
                        <p:tgtEl>
                          <p14:bmkTgt spid="4" bmkName="ppVideos200:03:44.0"/>
                        </p:tgtEl>
                      </p:cond>
                    </p:stCondLst>
                    <p:endSync evt="end" delay="0">
                      <p:rtn val="all"/>
                    </p:endSync>
                    <p:childTnLst>
                      <p:par>
                        <p:cTn id="581" fill="hold">
                          <p:stCondLst>
                            <p:cond delay="0"/>
                          </p:stCondLst>
                          <p:childTnLst>
                            <p:par>
                              <p:cTn id="582" fill="hold">
                                <p:stCondLst>
                                  <p:cond delay="0"/>
                                </p:stCondLst>
                                <p:childTnLst>
                                  <p:par>
                                    <p:cTn id="583" presetID="10" presetClass="entr" presetSubtype="0" fill="hold" grpId="0" nodeType="withEffect">
                                      <p:stCondLst>
                                        <p:cond delay="0"/>
                                      </p:stCondLst>
                                      <p:childTnLst>
                                        <p:set>
                                          <p:cBhvr>
                                            <p:cTn id="584" dur="1" fill="hold">
                                              <p:stCondLst>
                                                <p:cond delay="0"/>
                                              </p:stCondLst>
                                            </p:cTn>
                                            <p:tgtEl>
                                              <p:spTgt spid="54"/>
                                            </p:tgtEl>
                                            <p:attrNameLst>
                                              <p:attrName>style.visibility</p:attrName>
                                            </p:attrNameLst>
                                          </p:cBhvr>
                                          <p:to>
                                            <p:strVal val="visible"/>
                                          </p:to>
                                        </p:set>
                                        <p:animEffect transition="in" filter="fade">
                                          <p:cBhvr>
                                            <p:cTn id="585" dur="200"/>
                                            <p:tgtEl>
                                              <p:spTgt spid="54"/>
                                            </p:tgtEl>
                                          </p:cBhvr>
                                        </p:animEffect>
                                      </p:childTnLst>
                                    </p:cTn>
                                  </p:par>
                                </p:childTnLst>
                              </p:cTn>
                            </p:par>
                          </p:childTnLst>
                        </p:cTn>
                      </p:par>
                    </p:childTnLst>
                  </p:cTn>
                  <p:nextCondLst>
                    <p:cond evt="onMediaBookmark" delay="0">
                      <p:tgtEl>
                        <p14:bmkTgt spid="4" bmkName="ppVideos200:03:44.0"/>
                      </p:tgtEl>
                    </p:cond>
                  </p:nextCondLst>
                </p:seq>
                <p:seq concurrent="1" nextAc="seek">
                  <p:cTn id="586" restart="whenNotActive" fill="hold" evtFilter="cancelBubble" nodeType="interactiveSeq">
                    <p:stCondLst>
                      <p:cond evt="onMediaBookmark" delay="0">
                        <p:tgtEl>
                          <p14:bmkTgt spid="4" bmkName="ppVideos200:03:48.4"/>
                        </p:tgtEl>
                      </p:cond>
                    </p:stCondLst>
                    <p:endSync evt="end" delay="0">
                      <p:rtn val="all"/>
                    </p:endSync>
                    <p:childTnLst>
                      <p:par>
                        <p:cTn id="587" fill="hold">
                          <p:stCondLst>
                            <p:cond delay="0"/>
                          </p:stCondLst>
                          <p:childTnLst>
                            <p:par>
                              <p:cTn id="588" fill="hold">
                                <p:stCondLst>
                                  <p:cond delay="0"/>
                                </p:stCondLst>
                                <p:childTnLst>
                                  <p:par>
                                    <p:cTn id="589" presetID="10" presetClass="exit" presetSubtype="0" fill="hold" grpId="1" nodeType="withEffect">
                                      <p:stCondLst>
                                        <p:cond delay="0"/>
                                      </p:stCondLst>
                                      <p:childTnLst>
                                        <p:animEffect transition="out" filter="fade">
                                          <p:cBhvr>
                                            <p:cTn id="590" dur="200"/>
                                            <p:tgtEl>
                                              <p:spTgt spid="54"/>
                                            </p:tgtEl>
                                          </p:cBhvr>
                                        </p:animEffect>
                                        <p:set>
                                          <p:cBhvr>
                                            <p:cTn id="591" dur="1" fill="hold">
                                              <p:stCondLst>
                                                <p:cond delay="199"/>
                                              </p:stCondLst>
                                            </p:cTn>
                                            <p:tgtEl>
                                              <p:spTgt spid="54"/>
                                            </p:tgtEl>
                                            <p:attrNameLst>
                                              <p:attrName>style.visibility</p:attrName>
                                            </p:attrNameLst>
                                          </p:cBhvr>
                                          <p:to>
                                            <p:strVal val="hidden"/>
                                          </p:to>
                                        </p:set>
                                      </p:childTnLst>
                                    </p:cTn>
                                  </p:par>
                                </p:childTnLst>
                              </p:cTn>
                            </p:par>
                          </p:childTnLst>
                        </p:cTn>
                      </p:par>
                    </p:childTnLst>
                  </p:cTn>
                  <p:nextCondLst>
                    <p:cond evt="onMediaBookmark" delay="0">
                      <p:tgtEl>
                        <p14:bmkTgt spid="4" bmkName="ppVideos200:03:48.4"/>
                      </p:tgtEl>
                    </p:cond>
                  </p:nextCondLst>
                </p:seq>
                <p:seq concurrent="1" nextAc="seek">
                  <p:cTn id="592" restart="whenNotActive" fill="hold" evtFilter="cancelBubble" nodeType="interactiveSeq">
                    <p:stCondLst>
                      <p:cond evt="onMediaBookmark" delay="0">
                        <p:tgtEl>
                          <p14:bmkTgt spid="4" bmkName="ppVideos200:03:48.5"/>
                        </p:tgtEl>
                      </p:cond>
                    </p:stCondLst>
                    <p:endSync evt="end" delay="0">
                      <p:rtn val="all"/>
                    </p:endSync>
                    <p:childTnLst>
                      <p:par>
                        <p:cTn id="593" fill="hold">
                          <p:stCondLst>
                            <p:cond delay="0"/>
                          </p:stCondLst>
                          <p:childTnLst>
                            <p:par>
                              <p:cTn id="594" fill="hold">
                                <p:stCondLst>
                                  <p:cond delay="0"/>
                                </p:stCondLst>
                                <p:childTnLst>
                                  <p:par>
                                    <p:cTn id="595" presetID="10" presetClass="entr" presetSubtype="0" fill="hold" grpId="0" nodeType="withEffect">
                                      <p:stCondLst>
                                        <p:cond delay="0"/>
                                      </p:stCondLst>
                                      <p:childTnLst>
                                        <p:set>
                                          <p:cBhvr>
                                            <p:cTn id="596" dur="1" fill="hold">
                                              <p:stCondLst>
                                                <p:cond delay="0"/>
                                              </p:stCondLst>
                                            </p:cTn>
                                            <p:tgtEl>
                                              <p:spTgt spid="55"/>
                                            </p:tgtEl>
                                            <p:attrNameLst>
                                              <p:attrName>style.visibility</p:attrName>
                                            </p:attrNameLst>
                                          </p:cBhvr>
                                          <p:to>
                                            <p:strVal val="visible"/>
                                          </p:to>
                                        </p:set>
                                        <p:animEffect transition="in" filter="fade">
                                          <p:cBhvr>
                                            <p:cTn id="597" dur="200"/>
                                            <p:tgtEl>
                                              <p:spTgt spid="55"/>
                                            </p:tgtEl>
                                          </p:cBhvr>
                                        </p:animEffect>
                                      </p:childTnLst>
                                    </p:cTn>
                                  </p:par>
                                </p:childTnLst>
                              </p:cTn>
                            </p:par>
                          </p:childTnLst>
                        </p:cTn>
                      </p:par>
                    </p:childTnLst>
                  </p:cTn>
                  <p:nextCondLst>
                    <p:cond evt="onMediaBookmark" delay="0">
                      <p:tgtEl>
                        <p14:bmkTgt spid="4" bmkName="ppVideos200:03:48.5"/>
                      </p:tgtEl>
                    </p:cond>
                  </p:nextCondLst>
                </p:seq>
                <p:seq concurrent="1" nextAc="seek">
                  <p:cTn id="598" restart="whenNotActive" fill="hold" evtFilter="cancelBubble" nodeType="interactiveSeq">
                    <p:stCondLst>
                      <p:cond evt="onMediaBookmark" delay="0">
                        <p:tgtEl>
                          <p14:bmkTgt spid="4" bmkName="ppVideos200:03:52.9"/>
                        </p:tgtEl>
                      </p:cond>
                    </p:stCondLst>
                    <p:endSync evt="end" delay="0">
                      <p:rtn val="all"/>
                    </p:endSync>
                    <p:childTnLst>
                      <p:par>
                        <p:cTn id="599" fill="hold">
                          <p:stCondLst>
                            <p:cond delay="0"/>
                          </p:stCondLst>
                          <p:childTnLst>
                            <p:par>
                              <p:cTn id="600" fill="hold">
                                <p:stCondLst>
                                  <p:cond delay="0"/>
                                </p:stCondLst>
                                <p:childTnLst>
                                  <p:par>
                                    <p:cTn id="601" presetID="10" presetClass="exit" presetSubtype="0" fill="hold" grpId="1" nodeType="withEffect">
                                      <p:stCondLst>
                                        <p:cond delay="0"/>
                                      </p:stCondLst>
                                      <p:childTnLst>
                                        <p:animEffect transition="out" filter="fade">
                                          <p:cBhvr>
                                            <p:cTn id="602" dur="200"/>
                                            <p:tgtEl>
                                              <p:spTgt spid="55"/>
                                            </p:tgtEl>
                                          </p:cBhvr>
                                        </p:animEffect>
                                        <p:set>
                                          <p:cBhvr>
                                            <p:cTn id="603" dur="1" fill="hold">
                                              <p:stCondLst>
                                                <p:cond delay="199"/>
                                              </p:stCondLst>
                                            </p:cTn>
                                            <p:tgtEl>
                                              <p:spTgt spid="55"/>
                                            </p:tgtEl>
                                            <p:attrNameLst>
                                              <p:attrName>style.visibility</p:attrName>
                                            </p:attrNameLst>
                                          </p:cBhvr>
                                          <p:to>
                                            <p:strVal val="hidden"/>
                                          </p:to>
                                        </p:set>
                                      </p:childTnLst>
                                    </p:cTn>
                                  </p:par>
                                </p:childTnLst>
                              </p:cTn>
                            </p:par>
                          </p:childTnLst>
                        </p:cTn>
                      </p:par>
                    </p:childTnLst>
                  </p:cTn>
                  <p:nextCondLst>
                    <p:cond evt="onMediaBookmark" delay="0">
                      <p:tgtEl>
                        <p14:bmkTgt spid="4" bmkName="ppVideos200:03:52.9"/>
                      </p:tgtEl>
                    </p:cond>
                  </p:nextCondLst>
                </p:seq>
                <p:seq concurrent="1" nextAc="seek">
                  <p:cTn id="604" restart="whenNotActive" fill="hold" evtFilter="cancelBubble" nodeType="interactiveSeq">
                    <p:stCondLst>
                      <p:cond evt="onMediaBookmark" delay="0">
                        <p:tgtEl>
                          <p14:bmkTgt spid="4" bmkName="ppVideos200:03:53.0"/>
                        </p:tgtEl>
                      </p:cond>
                    </p:stCondLst>
                    <p:endSync evt="end" delay="0">
                      <p:rtn val="all"/>
                    </p:endSync>
                    <p:childTnLst>
                      <p:par>
                        <p:cTn id="605" fill="hold">
                          <p:stCondLst>
                            <p:cond delay="0"/>
                          </p:stCondLst>
                          <p:childTnLst>
                            <p:par>
                              <p:cTn id="606" fill="hold">
                                <p:stCondLst>
                                  <p:cond delay="0"/>
                                </p:stCondLst>
                                <p:childTnLst>
                                  <p:par>
                                    <p:cTn id="607" presetID="10" presetClass="entr" presetSubtype="0" fill="hold" grpId="0" nodeType="withEffect">
                                      <p:stCondLst>
                                        <p:cond delay="0"/>
                                      </p:stCondLst>
                                      <p:childTnLst>
                                        <p:set>
                                          <p:cBhvr>
                                            <p:cTn id="608" dur="1" fill="hold">
                                              <p:stCondLst>
                                                <p:cond delay="0"/>
                                              </p:stCondLst>
                                            </p:cTn>
                                            <p:tgtEl>
                                              <p:spTgt spid="56"/>
                                            </p:tgtEl>
                                            <p:attrNameLst>
                                              <p:attrName>style.visibility</p:attrName>
                                            </p:attrNameLst>
                                          </p:cBhvr>
                                          <p:to>
                                            <p:strVal val="visible"/>
                                          </p:to>
                                        </p:set>
                                        <p:animEffect transition="in" filter="fade">
                                          <p:cBhvr>
                                            <p:cTn id="609" dur="200"/>
                                            <p:tgtEl>
                                              <p:spTgt spid="56"/>
                                            </p:tgtEl>
                                          </p:cBhvr>
                                        </p:animEffect>
                                      </p:childTnLst>
                                    </p:cTn>
                                  </p:par>
                                </p:childTnLst>
                              </p:cTn>
                            </p:par>
                          </p:childTnLst>
                        </p:cTn>
                      </p:par>
                    </p:childTnLst>
                  </p:cTn>
                  <p:nextCondLst>
                    <p:cond evt="onMediaBookmark" delay="0">
                      <p:tgtEl>
                        <p14:bmkTgt spid="4" bmkName="ppVideos200:03:53.0"/>
                      </p:tgtEl>
                    </p:cond>
                  </p:nextCondLst>
                </p:seq>
                <p:seq concurrent="1" nextAc="seek">
                  <p:cTn id="610" restart="whenNotActive" fill="hold" evtFilter="cancelBubble" nodeType="interactiveSeq">
                    <p:stCondLst>
                      <p:cond evt="onMediaBookmark" delay="0">
                        <p:tgtEl>
                          <p14:bmkTgt spid="4" bmkName="ppVideos200:04:00.2"/>
                        </p:tgtEl>
                      </p:cond>
                    </p:stCondLst>
                    <p:endSync evt="end" delay="0">
                      <p:rtn val="all"/>
                    </p:endSync>
                    <p:childTnLst>
                      <p:par>
                        <p:cTn id="611" fill="hold">
                          <p:stCondLst>
                            <p:cond delay="0"/>
                          </p:stCondLst>
                          <p:childTnLst>
                            <p:par>
                              <p:cTn id="612" fill="hold">
                                <p:stCondLst>
                                  <p:cond delay="0"/>
                                </p:stCondLst>
                                <p:childTnLst>
                                  <p:par>
                                    <p:cTn id="613" presetID="10" presetClass="exit" presetSubtype="0" fill="hold" grpId="1" nodeType="withEffect">
                                      <p:stCondLst>
                                        <p:cond delay="0"/>
                                      </p:stCondLst>
                                      <p:childTnLst>
                                        <p:animEffect transition="out" filter="fade">
                                          <p:cBhvr>
                                            <p:cTn id="614" dur="200"/>
                                            <p:tgtEl>
                                              <p:spTgt spid="56"/>
                                            </p:tgtEl>
                                          </p:cBhvr>
                                        </p:animEffect>
                                        <p:set>
                                          <p:cBhvr>
                                            <p:cTn id="615" dur="1" fill="hold">
                                              <p:stCondLst>
                                                <p:cond delay="199"/>
                                              </p:stCondLst>
                                            </p:cTn>
                                            <p:tgtEl>
                                              <p:spTgt spid="56"/>
                                            </p:tgtEl>
                                            <p:attrNameLst>
                                              <p:attrName>style.visibility</p:attrName>
                                            </p:attrNameLst>
                                          </p:cBhvr>
                                          <p:to>
                                            <p:strVal val="hidden"/>
                                          </p:to>
                                        </p:set>
                                      </p:childTnLst>
                                    </p:cTn>
                                  </p:par>
                                </p:childTnLst>
                              </p:cTn>
                            </p:par>
                          </p:childTnLst>
                        </p:cTn>
                      </p:par>
                    </p:childTnLst>
                  </p:cTn>
                  <p:nextCondLst>
                    <p:cond evt="onMediaBookmark" delay="0">
                      <p:tgtEl>
                        <p14:bmkTgt spid="4" bmkName="ppVideos200:04:00.2"/>
                      </p:tgtEl>
                    </p:cond>
                  </p:nextCondLst>
                </p:seq>
                <p:seq concurrent="1" nextAc="seek">
                  <p:cTn id="616" restart="whenNotActive" fill="hold" evtFilter="cancelBubble" nodeType="interactiveSeq">
                    <p:stCondLst>
                      <p:cond evt="onMediaBookmark" delay="0">
                        <p:tgtEl>
                          <p14:bmkTgt spid="4" bmkName="ppVideos200:04:00.3"/>
                        </p:tgtEl>
                      </p:cond>
                    </p:stCondLst>
                    <p:endSync evt="end" delay="0">
                      <p:rtn val="all"/>
                    </p:endSync>
                    <p:childTnLst>
                      <p:par>
                        <p:cTn id="617" fill="hold">
                          <p:stCondLst>
                            <p:cond delay="0"/>
                          </p:stCondLst>
                          <p:childTnLst>
                            <p:par>
                              <p:cTn id="618" fill="hold">
                                <p:stCondLst>
                                  <p:cond delay="0"/>
                                </p:stCondLst>
                                <p:childTnLst>
                                  <p:par>
                                    <p:cTn id="619" presetID="10" presetClass="entr" presetSubtype="0" fill="hold" grpId="0" nodeType="withEffect">
                                      <p:stCondLst>
                                        <p:cond delay="0"/>
                                      </p:stCondLst>
                                      <p:childTnLst>
                                        <p:set>
                                          <p:cBhvr>
                                            <p:cTn id="620" dur="1" fill="hold">
                                              <p:stCondLst>
                                                <p:cond delay="0"/>
                                              </p:stCondLst>
                                            </p:cTn>
                                            <p:tgtEl>
                                              <p:spTgt spid="57"/>
                                            </p:tgtEl>
                                            <p:attrNameLst>
                                              <p:attrName>style.visibility</p:attrName>
                                            </p:attrNameLst>
                                          </p:cBhvr>
                                          <p:to>
                                            <p:strVal val="visible"/>
                                          </p:to>
                                        </p:set>
                                        <p:animEffect transition="in" filter="fade">
                                          <p:cBhvr>
                                            <p:cTn id="621" dur="200"/>
                                            <p:tgtEl>
                                              <p:spTgt spid="57"/>
                                            </p:tgtEl>
                                          </p:cBhvr>
                                        </p:animEffect>
                                      </p:childTnLst>
                                    </p:cTn>
                                  </p:par>
                                </p:childTnLst>
                              </p:cTn>
                            </p:par>
                          </p:childTnLst>
                        </p:cTn>
                      </p:par>
                    </p:childTnLst>
                  </p:cTn>
                  <p:nextCondLst>
                    <p:cond evt="onMediaBookmark" delay="0">
                      <p:tgtEl>
                        <p14:bmkTgt spid="4" bmkName="ppVideos200:04:00.3"/>
                      </p:tgtEl>
                    </p:cond>
                  </p:nextCondLst>
                </p:seq>
                <p:seq concurrent="1" nextAc="seek">
                  <p:cTn id="622" restart="whenNotActive" fill="hold" evtFilter="cancelBubble" nodeType="interactiveSeq">
                    <p:stCondLst>
                      <p:cond evt="onMediaBookmark" delay="0">
                        <p:tgtEl>
                          <p14:bmkTgt spid="4" bmkName="ppVideos200:04:05.4"/>
                        </p:tgtEl>
                      </p:cond>
                    </p:stCondLst>
                    <p:endSync evt="end" delay="0">
                      <p:rtn val="all"/>
                    </p:endSync>
                    <p:childTnLst>
                      <p:par>
                        <p:cTn id="623" fill="hold">
                          <p:stCondLst>
                            <p:cond delay="0"/>
                          </p:stCondLst>
                          <p:childTnLst>
                            <p:par>
                              <p:cTn id="624" fill="hold">
                                <p:stCondLst>
                                  <p:cond delay="0"/>
                                </p:stCondLst>
                                <p:childTnLst>
                                  <p:par>
                                    <p:cTn id="625" presetID="10" presetClass="exit" presetSubtype="0" fill="hold" grpId="1" nodeType="withEffect">
                                      <p:stCondLst>
                                        <p:cond delay="0"/>
                                      </p:stCondLst>
                                      <p:childTnLst>
                                        <p:animEffect transition="out" filter="fade">
                                          <p:cBhvr>
                                            <p:cTn id="626" dur="200"/>
                                            <p:tgtEl>
                                              <p:spTgt spid="57"/>
                                            </p:tgtEl>
                                          </p:cBhvr>
                                        </p:animEffect>
                                        <p:set>
                                          <p:cBhvr>
                                            <p:cTn id="627" dur="1" fill="hold">
                                              <p:stCondLst>
                                                <p:cond delay="199"/>
                                              </p:stCondLst>
                                            </p:cTn>
                                            <p:tgtEl>
                                              <p:spTgt spid="57"/>
                                            </p:tgtEl>
                                            <p:attrNameLst>
                                              <p:attrName>style.visibility</p:attrName>
                                            </p:attrNameLst>
                                          </p:cBhvr>
                                          <p:to>
                                            <p:strVal val="hidden"/>
                                          </p:to>
                                        </p:set>
                                      </p:childTnLst>
                                    </p:cTn>
                                  </p:par>
                                </p:childTnLst>
                              </p:cTn>
                            </p:par>
                          </p:childTnLst>
                        </p:cTn>
                      </p:par>
                    </p:childTnLst>
                  </p:cTn>
                  <p:nextCondLst>
                    <p:cond evt="onMediaBookmark" delay="0">
                      <p:tgtEl>
                        <p14:bmkTgt spid="4" bmkName="ppVideos200:04:05.4"/>
                      </p:tgtEl>
                    </p:cond>
                  </p:nextCondLst>
                </p:seq>
                <p:seq concurrent="1" nextAc="seek">
                  <p:cTn id="628" restart="whenNotActive" fill="hold" evtFilter="cancelBubble" nodeType="interactiveSeq">
                    <p:stCondLst>
                      <p:cond evt="onMediaBookmark" delay="0">
                        <p:tgtEl>
                          <p14:bmkTgt spid="4" bmkName="ppVideos200:04:05.5"/>
                        </p:tgtEl>
                      </p:cond>
                    </p:stCondLst>
                    <p:endSync evt="end" delay="0">
                      <p:rtn val="all"/>
                    </p:endSync>
                    <p:childTnLst>
                      <p:par>
                        <p:cTn id="629" fill="hold">
                          <p:stCondLst>
                            <p:cond delay="0"/>
                          </p:stCondLst>
                          <p:childTnLst>
                            <p:par>
                              <p:cTn id="630" fill="hold">
                                <p:stCondLst>
                                  <p:cond delay="0"/>
                                </p:stCondLst>
                                <p:childTnLst>
                                  <p:par>
                                    <p:cTn id="631" presetID="10" presetClass="entr" presetSubtype="0" fill="hold" grpId="0" nodeType="withEffect">
                                      <p:stCondLst>
                                        <p:cond delay="0"/>
                                      </p:stCondLst>
                                      <p:childTnLst>
                                        <p:set>
                                          <p:cBhvr>
                                            <p:cTn id="632" dur="1" fill="hold">
                                              <p:stCondLst>
                                                <p:cond delay="0"/>
                                              </p:stCondLst>
                                            </p:cTn>
                                            <p:tgtEl>
                                              <p:spTgt spid="58"/>
                                            </p:tgtEl>
                                            <p:attrNameLst>
                                              <p:attrName>style.visibility</p:attrName>
                                            </p:attrNameLst>
                                          </p:cBhvr>
                                          <p:to>
                                            <p:strVal val="visible"/>
                                          </p:to>
                                        </p:set>
                                        <p:animEffect transition="in" filter="fade">
                                          <p:cBhvr>
                                            <p:cTn id="633" dur="200"/>
                                            <p:tgtEl>
                                              <p:spTgt spid="58"/>
                                            </p:tgtEl>
                                          </p:cBhvr>
                                        </p:animEffect>
                                      </p:childTnLst>
                                    </p:cTn>
                                  </p:par>
                                </p:childTnLst>
                              </p:cTn>
                            </p:par>
                          </p:childTnLst>
                        </p:cTn>
                      </p:par>
                    </p:childTnLst>
                  </p:cTn>
                  <p:nextCondLst>
                    <p:cond evt="onMediaBookmark" delay="0">
                      <p:tgtEl>
                        <p14:bmkTgt spid="4" bmkName="ppVideos200:04:05.5"/>
                      </p:tgtEl>
                    </p:cond>
                  </p:nextCondLst>
                </p:seq>
                <p:seq concurrent="1" nextAc="seek">
                  <p:cTn id="634" restart="whenNotActive" fill="hold" evtFilter="cancelBubble" nodeType="interactiveSeq">
                    <p:stCondLst>
                      <p:cond evt="onMediaBookmark" delay="0">
                        <p:tgtEl>
                          <p14:bmkTgt spid="4" bmkName="ppVideos200:04:11.4"/>
                        </p:tgtEl>
                      </p:cond>
                    </p:stCondLst>
                    <p:endSync evt="end" delay="0">
                      <p:rtn val="all"/>
                    </p:endSync>
                    <p:childTnLst>
                      <p:par>
                        <p:cTn id="635" fill="hold">
                          <p:stCondLst>
                            <p:cond delay="0"/>
                          </p:stCondLst>
                          <p:childTnLst>
                            <p:par>
                              <p:cTn id="636" fill="hold">
                                <p:stCondLst>
                                  <p:cond delay="0"/>
                                </p:stCondLst>
                                <p:childTnLst>
                                  <p:par>
                                    <p:cTn id="637" presetID="10" presetClass="exit" presetSubtype="0" fill="hold" grpId="1" nodeType="withEffect">
                                      <p:stCondLst>
                                        <p:cond delay="0"/>
                                      </p:stCondLst>
                                      <p:childTnLst>
                                        <p:animEffect transition="out" filter="fade">
                                          <p:cBhvr>
                                            <p:cTn id="638" dur="200"/>
                                            <p:tgtEl>
                                              <p:spTgt spid="58"/>
                                            </p:tgtEl>
                                          </p:cBhvr>
                                        </p:animEffect>
                                        <p:set>
                                          <p:cBhvr>
                                            <p:cTn id="639" dur="1" fill="hold">
                                              <p:stCondLst>
                                                <p:cond delay="199"/>
                                              </p:stCondLst>
                                            </p:cTn>
                                            <p:tgtEl>
                                              <p:spTgt spid="58"/>
                                            </p:tgtEl>
                                            <p:attrNameLst>
                                              <p:attrName>style.visibility</p:attrName>
                                            </p:attrNameLst>
                                          </p:cBhvr>
                                          <p:to>
                                            <p:strVal val="hidden"/>
                                          </p:to>
                                        </p:set>
                                      </p:childTnLst>
                                    </p:cTn>
                                  </p:par>
                                </p:childTnLst>
                              </p:cTn>
                            </p:par>
                          </p:childTnLst>
                        </p:cTn>
                      </p:par>
                    </p:childTnLst>
                  </p:cTn>
                  <p:nextCondLst>
                    <p:cond evt="onMediaBookmark" delay="0">
                      <p:tgtEl>
                        <p14:bmkTgt spid="4" bmkName="ppVideos200:04:11.4"/>
                      </p:tgtEl>
                    </p:cond>
                  </p:nextCondLst>
                </p:seq>
                <p:seq concurrent="1" nextAc="seek">
                  <p:cTn id="640" restart="whenNotActive" fill="hold" evtFilter="cancelBubble" nodeType="interactiveSeq">
                    <p:stCondLst>
                      <p:cond evt="onMediaBookmark" delay="0">
                        <p:tgtEl>
                          <p14:bmkTgt spid="4" bmkName="ppVideos200:04:11.5"/>
                        </p:tgtEl>
                      </p:cond>
                    </p:stCondLst>
                    <p:endSync evt="end" delay="0">
                      <p:rtn val="all"/>
                    </p:endSync>
                    <p:childTnLst>
                      <p:par>
                        <p:cTn id="641" fill="hold">
                          <p:stCondLst>
                            <p:cond delay="0"/>
                          </p:stCondLst>
                          <p:childTnLst>
                            <p:par>
                              <p:cTn id="642" fill="hold">
                                <p:stCondLst>
                                  <p:cond delay="0"/>
                                </p:stCondLst>
                                <p:childTnLst>
                                  <p:par>
                                    <p:cTn id="643" presetID="10" presetClass="entr" presetSubtype="0" fill="hold" grpId="0" nodeType="withEffect">
                                      <p:stCondLst>
                                        <p:cond delay="0"/>
                                      </p:stCondLst>
                                      <p:childTnLst>
                                        <p:set>
                                          <p:cBhvr>
                                            <p:cTn id="644" dur="1" fill="hold">
                                              <p:stCondLst>
                                                <p:cond delay="0"/>
                                              </p:stCondLst>
                                            </p:cTn>
                                            <p:tgtEl>
                                              <p:spTgt spid="59"/>
                                            </p:tgtEl>
                                            <p:attrNameLst>
                                              <p:attrName>style.visibility</p:attrName>
                                            </p:attrNameLst>
                                          </p:cBhvr>
                                          <p:to>
                                            <p:strVal val="visible"/>
                                          </p:to>
                                        </p:set>
                                        <p:animEffect transition="in" filter="fade">
                                          <p:cBhvr>
                                            <p:cTn id="645" dur="200"/>
                                            <p:tgtEl>
                                              <p:spTgt spid="59"/>
                                            </p:tgtEl>
                                          </p:cBhvr>
                                        </p:animEffect>
                                      </p:childTnLst>
                                    </p:cTn>
                                  </p:par>
                                </p:childTnLst>
                              </p:cTn>
                            </p:par>
                          </p:childTnLst>
                        </p:cTn>
                      </p:par>
                    </p:childTnLst>
                  </p:cTn>
                  <p:nextCondLst>
                    <p:cond evt="onMediaBookmark" delay="0">
                      <p:tgtEl>
                        <p14:bmkTgt spid="4" bmkName="ppVideos200:04:11.5"/>
                      </p:tgtEl>
                    </p:cond>
                  </p:nextCondLst>
                </p:seq>
                <p:seq concurrent="1" nextAc="seek">
                  <p:cTn id="646" restart="whenNotActive" fill="hold" evtFilter="cancelBubble" nodeType="interactiveSeq">
                    <p:stCondLst>
                      <p:cond evt="onMediaBookmark" delay="0">
                        <p:tgtEl>
                          <p14:bmkTgt spid="4" bmkName="ppVideos200:04:18.1"/>
                        </p:tgtEl>
                      </p:cond>
                    </p:stCondLst>
                    <p:endSync evt="end" delay="0">
                      <p:rtn val="all"/>
                    </p:endSync>
                    <p:childTnLst>
                      <p:par>
                        <p:cTn id="647" fill="hold">
                          <p:stCondLst>
                            <p:cond delay="0"/>
                          </p:stCondLst>
                          <p:childTnLst>
                            <p:par>
                              <p:cTn id="648" fill="hold">
                                <p:stCondLst>
                                  <p:cond delay="0"/>
                                </p:stCondLst>
                                <p:childTnLst>
                                  <p:par>
                                    <p:cTn id="649" presetID="10" presetClass="exit" presetSubtype="0" fill="hold" grpId="1" nodeType="withEffect">
                                      <p:stCondLst>
                                        <p:cond delay="0"/>
                                      </p:stCondLst>
                                      <p:childTnLst>
                                        <p:animEffect transition="out" filter="fade">
                                          <p:cBhvr>
                                            <p:cTn id="650" dur="200"/>
                                            <p:tgtEl>
                                              <p:spTgt spid="59"/>
                                            </p:tgtEl>
                                          </p:cBhvr>
                                        </p:animEffect>
                                        <p:set>
                                          <p:cBhvr>
                                            <p:cTn id="651" dur="1" fill="hold">
                                              <p:stCondLst>
                                                <p:cond delay="199"/>
                                              </p:stCondLst>
                                            </p:cTn>
                                            <p:tgtEl>
                                              <p:spTgt spid="59"/>
                                            </p:tgtEl>
                                            <p:attrNameLst>
                                              <p:attrName>style.visibility</p:attrName>
                                            </p:attrNameLst>
                                          </p:cBhvr>
                                          <p:to>
                                            <p:strVal val="hidden"/>
                                          </p:to>
                                        </p:set>
                                      </p:childTnLst>
                                    </p:cTn>
                                  </p:par>
                                </p:childTnLst>
                              </p:cTn>
                            </p:par>
                          </p:childTnLst>
                        </p:cTn>
                      </p:par>
                    </p:childTnLst>
                  </p:cTn>
                  <p:nextCondLst>
                    <p:cond evt="onMediaBookmark" delay="0">
                      <p:tgtEl>
                        <p14:bmkTgt spid="4" bmkName="ppVideos200:04:18.1"/>
                      </p:tgtEl>
                    </p:cond>
                  </p:nextCondLst>
                </p:seq>
              </p:childTnLst>
            </p:cTn>
          </p:par>
        </p:tnLst>
        <p:bldLst>
          <p:bldP spid="7" grpId="0" build="p"/>
          <p:bldP spid="6" grpId="0" animBg="1"/>
          <p:bldP spid="6" grpId="1" animBg="1"/>
          <p:bldP spid="8" grpId="0" animBg="1"/>
          <p:bldP spid="8" grpId="1" animBg="1"/>
          <p:bldP spid="9" grpId="0" animBg="1"/>
          <p:bldP spid="9" grpId="1" animBg="1"/>
          <p:bldP spid="10" grpId="0" animBg="1"/>
          <p:bldP spid="10" grpId="1" animBg="1"/>
          <p:bldP spid="11" grpId="0" animBg="1"/>
          <p:bldP spid="11" grpId="1" animBg="1"/>
          <p:bldP spid="12" grpId="0" animBg="1"/>
          <p:bldP spid="12" grpId="1" animBg="1"/>
          <p:bldP spid="13" grpId="0" animBg="1"/>
          <p:bldP spid="13" grpId="1" animBg="1"/>
          <p:bldP spid="14" grpId="0" animBg="1"/>
          <p:bldP spid="14" grpId="1" animBg="1"/>
          <p:bldP spid="15" grpId="0" animBg="1"/>
          <p:bldP spid="15" grpId="1" animBg="1"/>
          <p:bldP spid="16" grpId="0" animBg="1"/>
          <p:bldP spid="16" grpId="1" animBg="1"/>
          <p:bldP spid="17" grpId="0" animBg="1"/>
          <p:bldP spid="17" grpId="1" animBg="1"/>
          <p:bldP spid="18" grpId="0" animBg="1"/>
          <p:bldP spid="18" grpId="1" animBg="1"/>
          <p:bldP spid="19" grpId="0" animBg="1"/>
          <p:bldP spid="19" grpId="1" animBg="1"/>
          <p:bldP spid="20" grpId="0" animBg="1"/>
          <p:bldP spid="20" grpId="1" animBg="1"/>
          <p:bldP spid="21" grpId="0" animBg="1"/>
          <p:bldP spid="21" grpId="1" animBg="1"/>
          <p:bldP spid="22" grpId="0" animBg="1"/>
          <p:bldP spid="22" grpId="1" animBg="1"/>
          <p:bldP spid="23" grpId="0" animBg="1"/>
          <p:bldP spid="23" grpId="1" animBg="1"/>
          <p:bldP spid="24" grpId="0" animBg="1"/>
          <p:bldP spid="24" grpId="1" animBg="1"/>
          <p:bldP spid="25" grpId="0" animBg="1"/>
          <p:bldP spid="25" grpId="1" animBg="1"/>
          <p:bldP spid="26" grpId="0" animBg="1"/>
          <p:bldP spid="26" grpId="1" animBg="1"/>
          <p:bldP spid="27" grpId="0" animBg="1"/>
          <p:bldP spid="27" grpId="1" animBg="1"/>
          <p:bldP spid="28" grpId="0" animBg="1"/>
          <p:bldP spid="28" grpId="1" animBg="1"/>
          <p:bldP spid="29" grpId="0" animBg="1"/>
          <p:bldP spid="29" grpId="1" animBg="1"/>
          <p:bldP spid="30" grpId="0" animBg="1"/>
          <p:bldP spid="30" grpId="1" animBg="1"/>
          <p:bldP spid="31" grpId="0" animBg="1"/>
          <p:bldP spid="31" grpId="1" animBg="1"/>
          <p:bldP spid="32" grpId="0" animBg="1"/>
          <p:bldP spid="32" grpId="1" animBg="1"/>
          <p:bldP spid="33" grpId="0" animBg="1"/>
          <p:bldP spid="33" grpId="1" animBg="1"/>
          <p:bldP spid="34" grpId="0" animBg="1"/>
          <p:bldP spid="34" grpId="1" animBg="1"/>
          <p:bldP spid="35" grpId="0" animBg="1"/>
          <p:bldP spid="35" grpId="1" animBg="1"/>
          <p:bldP spid="36" grpId="0" animBg="1"/>
          <p:bldP spid="36" grpId="1" animBg="1"/>
          <p:bldP spid="37" grpId="0" animBg="1"/>
          <p:bldP spid="37" grpId="1" animBg="1"/>
          <p:bldP spid="38" grpId="0" animBg="1"/>
          <p:bldP spid="38" grpId="1" animBg="1"/>
          <p:bldP spid="39" grpId="0" animBg="1"/>
          <p:bldP spid="39" grpId="1" animBg="1"/>
          <p:bldP spid="40" grpId="0" animBg="1"/>
          <p:bldP spid="40" grpId="1" animBg="1"/>
          <p:bldP spid="41" grpId="0" animBg="1"/>
          <p:bldP spid="41" grpId="1" animBg="1"/>
          <p:bldP spid="42" grpId="0" animBg="1"/>
          <p:bldP spid="42" grpId="1" animBg="1"/>
          <p:bldP spid="43" grpId="0" animBg="1"/>
          <p:bldP spid="43" grpId="1" animBg="1"/>
          <p:bldP spid="44" grpId="0" animBg="1"/>
          <p:bldP spid="44" grpId="1" animBg="1"/>
          <p:bldP spid="45" grpId="0" animBg="1"/>
          <p:bldP spid="45" grpId="1" animBg="1"/>
          <p:bldP spid="46" grpId="0" animBg="1"/>
          <p:bldP spid="46" grpId="1" animBg="1"/>
          <p:bldP spid="47" grpId="0" animBg="1"/>
          <p:bldP spid="47" grpId="1" animBg="1"/>
          <p:bldP spid="48" grpId="0" animBg="1"/>
          <p:bldP spid="48" grpId="1" animBg="1"/>
          <p:bldP spid="49" grpId="0" animBg="1"/>
          <p:bldP spid="49" grpId="1" animBg="1"/>
          <p:bldP spid="50" grpId="0" animBg="1"/>
          <p:bldP spid="50" grpId="1" animBg="1"/>
          <p:bldP spid="51" grpId="0" animBg="1"/>
          <p:bldP spid="51" grpId="1" animBg="1"/>
          <p:bldP spid="52" grpId="0" animBg="1"/>
          <p:bldP spid="52" grpId="1" animBg="1"/>
          <p:bldP spid="53" grpId="0" animBg="1"/>
          <p:bldP spid="53" grpId="1" animBg="1"/>
          <p:bldP spid="54" grpId="0" animBg="1"/>
          <p:bldP spid="54" grpId="1" animBg="1"/>
          <p:bldP spid="55" grpId="0" animBg="1"/>
          <p:bldP spid="55" grpId="1" animBg="1"/>
          <p:bldP spid="56" grpId="0" animBg="1"/>
          <p:bldP spid="56" grpId="1" animBg="1"/>
          <p:bldP spid="57" grpId="0" animBg="1"/>
          <p:bldP spid="57" grpId="1" animBg="1"/>
          <p:bldP spid="58" grpId="0" animBg="1"/>
          <p:bldP spid="58" grpId="1" animBg="1"/>
          <p:bldP spid="59" grpId="0" animBg="1"/>
          <p:bldP spid="59" grpId="1"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anim calcmode="lin" valueType="num">
                                          <p:cBhvr>
                                            <p:cTn id="8"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10" restart="whenNotActive" fill="hold" evtFilter="cancelBubble" nodeType="interactiveSeq">
                    <p:stCondLst>
                      <p:cond evt="onClick" delay="0">
                        <p:tgtEl>
                          <p:spTgt spid="4"/>
                        </p:tgtEl>
                      </p:cond>
                    </p:stCondLst>
                    <p:endSync evt="end" delay="0">
                      <p:rtn val="all"/>
                    </p:endSync>
                    <p:childTnLst>
                      <p:par>
                        <p:cTn id="11" fill="hold">
                          <p:stCondLst>
                            <p:cond delay="0"/>
                          </p:stCondLst>
                          <p:childTnLst>
                            <p:par>
                              <p:cTn id="12" fill="hold">
                                <p:stCondLst>
                                  <p:cond delay="0"/>
                                </p:stCondLst>
                                <p:childTnLst>
                                  <p:par>
                                    <p:cTn id="13" presetID="2" presetClass="mediacall" presetSubtype="0" fill="hold" nodeType="clickEffect">
                                      <p:stCondLst>
                                        <p:cond delay="0"/>
                                      </p:stCondLst>
                                      <p:childTnLst>
                                        <p:cmd type="call" cmd="togglePause">
                                          <p:cBhvr>
                                            <p:cTn id="14" dur="1" fill="hold"/>
                                            <p:tgtEl>
                                              <p:spTgt spid="4"/>
                                            </p:tgtEl>
                                          </p:cBhvr>
                                        </p:cmd>
                                      </p:childTnLst>
                                    </p:cTn>
                                  </p:par>
                                </p:childTnLst>
                              </p:cTn>
                            </p:par>
                          </p:childTnLst>
                        </p:cTn>
                      </p:par>
                    </p:childTnLst>
                  </p:cTn>
                  <p:nextCondLst>
                    <p:cond evt="onClick" delay="0">
                      <p:tgtEl>
                        <p:spTgt spid="4"/>
                      </p:tgtEl>
                    </p:cond>
                  </p:nextCondLst>
                </p:seq>
                <p:video>
                  <p:cMediaNode vol="80000">
                    <p:cTn id="15" fill="hold" display="0">
                      <p:stCondLst>
                        <p:cond delay="indefinite"/>
                      </p:stCondLst>
                    </p:cTn>
                    <p:tgtEl>
                      <p:spTgt spid="4"/>
                    </p:tgtEl>
                  </p:cMediaNode>
                </p:video>
              </p:childTnLst>
            </p:cTn>
          </p:par>
        </p:tnLst>
        <p:bldLst>
          <p:bldP spid="7" grpId="0" build="p"/>
        </p:bldLst>
      </p:timing>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pPr algn="r"/>
            <a:r>
              <a:rPr lang="en-GB" altLang="en-US" b="1" smtClean="0">
                <a:solidFill>
                  <a:schemeClr val="tx1"/>
                </a:solidFill>
              </a:rPr>
              <a:t>Questions?</a:t>
            </a:r>
          </a:p>
        </p:txBody>
      </p:sp>
      <p:sp>
        <p:nvSpPr>
          <p:cNvPr id="3" name="Content Placeholder 2"/>
          <p:cNvSpPr>
            <a:spLocks noGrp="1"/>
          </p:cNvSpPr>
          <p:nvPr>
            <p:ph idx="1"/>
          </p:nvPr>
        </p:nvSpPr>
        <p:spPr/>
        <p:txBody>
          <a:bodyPr/>
          <a:lstStyle/>
          <a:p>
            <a:pPr>
              <a:defRPr/>
            </a:pPr>
            <a:endParaRPr lang="en-GB" dirty="0" smtClean="0"/>
          </a:p>
          <a:p>
            <a:pPr marL="400050" lvl="1" indent="0">
              <a:buFontTx/>
              <a:buNone/>
              <a:defRPr/>
            </a:pPr>
            <a:r>
              <a:rPr lang="en-GB" b="0" dirty="0" smtClean="0">
                <a:solidFill>
                  <a:schemeClr val="tx1"/>
                </a:solidFill>
              </a:rPr>
              <a:t>Please contact us with your questions at  </a:t>
            </a:r>
            <a:r>
              <a:rPr lang="en-GB" b="0" dirty="0" smtClean="0">
                <a:hlinkClick r:id="rId2"/>
              </a:rPr>
              <a:t>houriet.lefebvre@fefco.org</a:t>
            </a:r>
            <a:endParaRPr lang="en-GB" b="0" dirty="0" smtClean="0"/>
          </a:p>
          <a:p>
            <a:pPr marL="0" indent="0">
              <a:buFontTx/>
              <a:buNone/>
              <a:defRPr/>
            </a:pPr>
            <a:endParaRPr lang="en-GB" dirty="0"/>
          </a:p>
        </p:txBody>
      </p:sp>
      <p:sp>
        <p:nvSpPr>
          <p:cNvPr id="15364"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SzPct val="80000"/>
              <a:buBlip>
                <a:blip r:embed="rId3"/>
              </a:buBlip>
              <a:defRPr sz="2800">
                <a:solidFill>
                  <a:srgbClr val="4D4D4D"/>
                </a:solidFill>
                <a:latin typeface="Verdana" pitchFamily="34" charset="0"/>
              </a:defRPr>
            </a:lvl1pPr>
            <a:lvl2pPr marL="742950" indent="-285750" eaLnBrk="0" hangingPunct="0">
              <a:spcBef>
                <a:spcPct val="20000"/>
              </a:spcBef>
              <a:buSzPct val="60000"/>
              <a:buBlip>
                <a:blip r:embed="rId3"/>
              </a:buBlip>
              <a:defRPr sz="2800" b="1">
                <a:solidFill>
                  <a:srgbClr val="30A09E"/>
                </a:solidFill>
                <a:latin typeface="Verdana" pitchFamily="34" charset="0"/>
              </a:defRPr>
            </a:lvl2pPr>
            <a:lvl3pPr marL="1143000" indent="-228600" eaLnBrk="0" hangingPunct="0">
              <a:spcBef>
                <a:spcPct val="20000"/>
              </a:spcBef>
              <a:buSzPct val="60000"/>
              <a:buBlip>
                <a:blip r:embed="rId3"/>
              </a:buBlip>
              <a:defRPr sz="2400">
                <a:solidFill>
                  <a:srgbClr val="30A09E"/>
                </a:solidFill>
                <a:latin typeface="Verdana" pitchFamily="34" charset="0"/>
              </a:defRPr>
            </a:lvl3pPr>
            <a:lvl4pPr marL="1600200" indent="-228600" eaLnBrk="0" hangingPunct="0">
              <a:spcBef>
                <a:spcPct val="20000"/>
              </a:spcBef>
              <a:buSzPct val="60000"/>
              <a:buBlip>
                <a:blip r:embed="rId3"/>
              </a:buBlip>
              <a:defRPr sz="2400">
                <a:solidFill>
                  <a:srgbClr val="30A09E"/>
                </a:solidFill>
                <a:latin typeface="Verdana" pitchFamily="34" charset="0"/>
              </a:defRPr>
            </a:lvl4pPr>
            <a:lvl5pPr marL="2057400" indent="-228600" eaLnBrk="0" hangingPunct="0">
              <a:spcBef>
                <a:spcPct val="20000"/>
              </a:spcBef>
              <a:buSzPct val="60000"/>
              <a:buBlip>
                <a:blip r:embed="rId3"/>
              </a:buBlip>
              <a:defRPr sz="2000">
                <a:solidFill>
                  <a:srgbClr val="30A09E"/>
                </a:solidFill>
                <a:latin typeface="Verdana" pitchFamily="34" charset="0"/>
              </a:defRPr>
            </a:lvl5pPr>
            <a:lvl6pPr marL="2514600" indent="-228600" eaLnBrk="0" fontAlgn="base" hangingPunct="0">
              <a:spcBef>
                <a:spcPct val="20000"/>
              </a:spcBef>
              <a:spcAft>
                <a:spcPct val="0"/>
              </a:spcAft>
              <a:buSzPct val="60000"/>
              <a:buBlip>
                <a:blip r:embed="rId3"/>
              </a:buBlip>
              <a:defRPr sz="2000">
                <a:solidFill>
                  <a:srgbClr val="30A09E"/>
                </a:solidFill>
                <a:latin typeface="Verdana" pitchFamily="34" charset="0"/>
              </a:defRPr>
            </a:lvl6pPr>
            <a:lvl7pPr marL="2971800" indent="-228600" eaLnBrk="0" fontAlgn="base" hangingPunct="0">
              <a:spcBef>
                <a:spcPct val="20000"/>
              </a:spcBef>
              <a:spcAft>
                <a:spcPct val="0"/>
              </a:spcAft>
              <a:buSzPct val="60000"/>
              <a:buBlip>
                <a:blip r:embed="rId3"/>
              </a:buBlip>
              <a:defRPr sz="2000">
                <a:solidFill>
                  <a:srgbClr val="30A09E"/>
                </a:solidFill>
                <a:latin typeface="Verdana" pitchFamily="34" charset="0"/>
              </a:defRPr>
            </a:lvl7pPr>
            <a:lvl8pPr marL="3429000" indent="-228600" eaLnBrk="0" fontAlgn="base" hangingPunct="0">
              <a:spcBef>
                <a:spcPct val="20000"/>
              </a:spcBef>
              <a:spcAft>
                <a:spcPct val="0"/>
              </a:spcAft>
              <a:buSzPct val="60000"/>
              <a:buBlip>
                <a:blip r:embed="rId3"/>
              </a:buBlip>
              <a:defRPr sz="2000">
                <a:solidFill>
                  <a:srgbClr val="30A09E"/>
                </a:solidFill>
                <a:latin typeface="Verdana" pitchFamily="34" charset="0"/>
              </a:defRPr>
            </a:lvl8pPr>
            <a:lvl9pPr marL="3886200" indent="-228600" eaLnBrk="0" fontAlgn="base" hangingPunct="0">
              <a:spcBef>
                <a:spcPct val="20000"/>
              </a:spcBef>
              <a:spcAft>
                <a:spcPct val="0"/>
              </a:spcAft>
              <a:buSzPct val="60000"/>
              <a:buBlip>
                <a:blip r:embed="rId3"/>
              </a:buBlip>
              <a:defRPr sz="2000">
                <a:solidFill>
                  <a:srgbClr val="30A09E"/>
                </a:solidFill>
                <a:latin typeface="Verdana" pitchFamily="34" charset="0"/>
              </a:defRPr>
            </a:lvl9pPr>
          </a:lstStyle>
          <a:p>
            <a:pPr eaLnBrk="1" hangingPunct="1">
              <a:spcBef>
                <a:spcPct val="0"/>
              </a:spcBef>
              <a:buSzTx/>
              <a:buFontTx/>
              <a:buNone/>
            </a:pPr>
            <a:fld id="{56B55E07-A350-4695-BCE6-534AFA99F905}" type="slidenum">
              <a:rPr lang="nl-NL" altLang="en-US" sz="1000" smtClean="0">
                <a:solidFill>
                  <a:schemeClr val="bg1"/>
                </a:solidFill>
              </a:rPr>
              <a:pPr eaLnBrk="1" hangingPunct="1">
                <a:spcBef>
                  <a:spcPct val="0"/>
                </a:spcBef>
                <a:buSzTx/>
                <a:buFontTx/>
                <a:buNone/>
              </a:pPr>
              <a:t>11</a:t>
            </a:fld>
            <a:endParaRPr lang="nl-NL" altLang="en-US" sz="1000" smtClean="0">
              <a:solidFill>
                <a:schemeClr val="bg1"/>
              </a:solidFill>
            </a:endParaRPr>
          </a:p>
        </p:txBody>
      </p:sp>
      <p:sp>
        <p:nvSpPr>
          <p:cNvPr id="15365" name="Date Placeholder 4"/>
          <p:cNvSpPr>
            <a:spLocks noGrp="1"/>
          </p:cNvSpPr>
          <p:nvPr>
            <p:ph type="dt"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SzPct val="80000"/>
              <a:buBlip>
                <a:blip r:embed="rId3"/>
              </a:buBlip>
              <a:defRPr sz="2800">
                <a:solidFill>
                  <a:srgbClr val="4D4D4D"/>
                </a:solidFill>
                <a:latin typeface="Verdana" pitchFamily="34" charset="0"/>
              </a:defRPr>
            </a:lvl1pPr>
            <a:lvl2pPr marL="742950" indent="-285750" eaLnBrk="0" hangingPunct="0">
              <a:spcBef>
                <a:spcPct val="20000"/>
              </a:spcBef>
              <a:buSzPct val="60000"/>
              <a:buBlip>
                <a:blip r:embed="rId3"/>
              </a:buBlip>
              <a:defRPr sz="2800" b="1">
                <a:solidFill>
                  <a:srgbClr val="30A09E"/>
                </a:solidFill>
                <a:latin typeface="Verdana" pitchFamily="34" charset="0"/>
              </a:defRPr>
            </a:lvl2pPr>
            <a:lvl3pPr marL="1143000" indent="-228600" eaLnBrk="0" hangingPunct="0">
              <a:spcBef>
                <a:spcPct val="20000"/>
              </a:spcBef>
              <a:buSzPct val="60000"/>
              <a:buBlip>
                <a:blip r:embed="rId3"/>
              </a:buBlip>
              <a:defRPr sz="2400">
                <a:solidFill>
                  <a:srgbClr val="30A09E"/>
                </a:solidFill>
                <a:latin typeface="Verdana" pitchFamily="34" charset="0"/>
              </a:defRPr>
            </a:lvl3pPr>
            <a:lvl4pPr marL="1600200" indent="-228600" eaLnBrk="0" hangingPunct="0">
              <a:spcBef>
                <a:spcPct val="20000"/>
              </a:spcBef>
              <a:buSzPct val="60000"/>
              <a:buBlip>
                <a:blip r:embed="rId3"/>
              </a:buBlip>
              <a:defRPr sz="2400">
                <a:solidFill>
                  <a:srgbClr val="30A09E"/>
                </a:solidFill>
                <a:latin typeface="Verdana" pitchFamily="34" charset="0"/>
              </a:defRPr>
            </a:lvl4pPr>
            <a:lvl5pPr marL="2057400" indent="-228600" eaLnBrk="0" hangingPunct="0">
              <a:spcBef>
                <a:spcPct val="20000"/>
              </a:spcBef>
              <a:buSzPct val="60000"/>
              <a:buBlip>
                <a:blip r:embed="rId3"/>
              </a:buBlip>
              <a:defRPr sz="2000">
                <a:solidFill>
                  <a:srgbClr val="30A09E"/>
                </a:solidFill>
                <a:latin typeface="Verdana" pitchFamily="34" charset="0"/>
              </a:defRPr>
            </a:lvl5pPr>
            <a:lvl6pPr marL="2514600" indent="-228600" eaLnBrk="0" fontAlgn="base" hangingPunct="0">
              <a:spcBef>
                <a:spcPct val="20000"/>
              </a:spcBef>
              <a:spcAft>
                <a:spcPct val="0"/>
              </a:spcAft>
              <a:buSzPct val="60000"/>
              <a:buBlip>
                <a:blip r:embed="rId3"/>
              </a:buBlip>
              <a:defRPr sz="2000">
                <a:solidFill>
                  <a:srgbClr val="30A09E"/>
                </a:solidFill>
                <a:latin typeface="Verdana" pitchFamily="34" charset="0"/>
              </a:defRPr>
            </a:lvl6pPr>
            <a:lvl7pPr marL="2971800" indent="-228600" eaLnBrk="0" fontAlgn="base" hangingPunct="0">
              <a:spcBef>
                <a:spcPct val="20000"/>
              </a:spcBef>
              <a:spcAft>
                <a:spcPct val="0"/>
              </a:spcAft>
              <a:buSzPct val="60000"/>
              <a:buBlip>
                <a:blip r:embed="rId3"/>
              </a:buBlip>
              <a:defRPr sz="2000">
                <a:solidFill>
                  <a:srgbClr val="30A09E"/>
                </a:solidFill>
                <a:latin typeface="Verdana" pitchFamily="34" charset="0"/>
              </a:defRPr>
            </a:lvl7pPr>
            <a:lvl8pPr marL="3429000" indent="-228600" eaLnBrk="0" fontAlgn="base" hangingPunct="0">
              <a:spcBef>
                <a:spcPct val="20000"/>
              </a:spcBef>
              <a:spcAft>
                <a:spcPct val="0"/>
              </a:spcAft>
              <a:buSzPct val="60000"/>
              <a:buBlip>
                <a:blip r:embed="rId3"/>
              </a:buBlip>
              <a:defRPr sz="2000">
                <a:solidFill>
                  <a:srgbClr val="30A09E"/>
                </a:solidFill>
                <a:latin typeface="Verdana" pitchFamily="34" charset="0"/>
              </a:defRPr>
            </a:lvl8pPr>
            <a:lvl9pPr marL="3886200" indent="-228600" eaLnBrk="0" fontAlgn="base" hangingPunct="0">
              <a:spcBef>
                <a:spcPct val="20000"/>
              </a:spcBef>
              <a:spcAft>
                <a:spcPct val="0"/>
              </a:spcAft>
              <a:buSzPct val="60000"/>
              <a:buBlip>
                <a:blip r:embed="rId3"/>
              </a:buBlip>
              <a:defRPr sz="2000">
                <a:solidFill>
                  <a:srgbClr val="30A09E"/>
                </a:solidFill>
                <a:latin typeface="Verdana" pitchFamily="34" charset="0"/>
              </a:defRPr>
            </a:lvl9pPr>
          </a:lstStyle>
          <a:p>
            <a:pPr eaLnBrk="1" hangingPunct="1">
              <a:spcBef>
                <a:spcPct val="0"/>
              </a:spcBef>
              <a:buSzTx/>
              <a:buFontTx/>
              <a:buNone/>
            </a:pPr>
            <a:fld id="{A340022A-7632-4E25-8AB6-CD5781315361}" type="datetime1">
              <a:rPr lang="nl-NL" altLang="en-US" sz="1200" smtClean="0">
                <a:solidFill>
                  <a:schemeClr val="bg1"/>
                </a:solidFill>
              </a:rPr>
              <a:pPr eaLnBrk="1" hangingPunct="1">
                <a:spcBef>
                  <a:spcPct val="0"/>
                </a:spcBef>
                <a:buSzTx/>
                <a:buFontTx/>
                <a:buNone/>
              </a:pPr>
              <a:t>14-4-2015</a:t>
            </a:fld>
            <a:endParaRPr lang="nl-NL" altLang="en-US" sz="1200" smtClean="0">
              <a:solidFill>
                <a:schemeClr val="bg1"/>
              </a:solidFill>
            </a:endParaRPr>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re 1"/>
          <p:cNvSpPr>
            <a:spLocks noGrp="1"/>
          </p:cNvSpPr>
          <p:nvPr>
            <p:ph type="title"/>
          </p:nvPr>
        </p:nvSpPr>
        <p:spPr>
          <a:xfrm>
            <a:off x="323850" y="188913"/>
            <a:ext cx="8229600" cy="1143000"/>
          </a:xfrm>
        </p:spPr>
        <p:txBody>
          <a:bodyPr/>
          <a:lstStyle/>
          <a:p>
            <a:pPr algn="r"/>
            <a:r>
              <a:rPr lang="en-GB" altLang="en-US" b="1" smtClean="0">
                <a:solidFill>
                  <a:schemeClr val="tx1"/>
                </a:solidFill>
              </a:rPr>
              <a:t>Basic Rules</a:t>
            </a:r>
          </a:p>
        </p:txBody>
      </p:sp>
      <p:sp>
        <p:nvSpPr>
          <p:cNvPr id="6147" name="Espace réservé du numéro de diapositive 2"/>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SzPct val="80000"/>
              <a:buBlip>
                <a:blip r:embed="rId2"/>
              </a:buBlip>
              <a:defRPr sz="2800">
                <a:solidFill>
                  <a:srgbClr val="4D4D4D"/>
                </a:solidFill>
                <a:latin typeface="Verdana" pitchFamily="34" charset="0"/>
              </a:defRPr>
            </a:lvl1pPr>
            <a:lvl2pPr marL="742950" indent="-285750" eaLnBrk="0" hangingPunct="0">
              <a:spcBef>
                <a:spcPct val="20000"/>
              </a:spcBef>
              <a:buSzPct val="60000"/>
              <a:buBlip>
                <a:blip r:embed="rId2"/>
              </a:buBlip>
              <a:defRPr sz="2800" b="1">
                <a:solidFill>
                  <a:srgbClr val="30A09E"/>
                </a:solidFill>
                <a:latin typeface="Verdana" pitchFamily="34" charset="0"/>
              </a:defRPr>
            </a:lvl2pPr>
            <a:lvl3pPr marL="1143000" indent="-228600" eaLnBrk="0" hangingPunct="0">
              <a:spcBef>
                <a:spcPct val="20000"/>
              </a:spcBef>
              <a:buSzPct val="60000"/>
              <a:buBlip>
                <a:blip r:embed="rId2"/>
              </a:buBlip>
              <a:defRPr sz="2400">
                <a:solidFill>
                  <a:srgbClr val="30A09E"/>
                </a:solidFill>
                <a:latin typeface="Verdana" pitchFamily="34" charset="0"/>
              </a:defRPr>
            </a:lvl3pPr>
            <a:lvl4pPr marL="1600200" indent="-228600" eaLnBrk="0" hangingPunct="0">
              <a:spcBef>
                <a:spcPct val="20000"/>
              </a:spcBef>
              <a:buSzPct val="60000"/>
              <a:buBlip>
                <a:blip r:embed="rId2"/>
              </a:buBlip>
              <a:defRPr sz="2400">
                <a:solidFill>
                  <a:srgbClr val="30A09E"/>
                </a:solidFill>
                <a:latin typeface="Verdana" pitchFamily="34" charset="0"/>
              </a:defRPr>
            </a:lvl4pPr>
            <a:lvl5pPr marL="2057400" indent="-228600" eaLnBrk="0" hangingPunct="0">
              <a:spcBef>
                <a:spcPct val="20000"/>
              </a:spcBef>
              <a:buSzPct val="60000"/>
              <a:buBlip>
                <a:blip r:embed="rId2"/>
              </a:buBlip>
              <a:defRPr sz="2000">
                <a:solidFill>
                  <a:srgbClr val="30A09E"/>
                </a:solidFill>
                <a:latin typeface="Verdana" pitchFamily="34" charset="0"/>
              </a:defRPr>
            </a:lvl5pPr>
            <a:lvl6pPr marL="2514600" indent="-228600" eaLnBrk="0" fontAlgn="base" hangingPunct="0">
              <a:spcBef>
                <a:spcPct val="20000"/>
              </a:spcBef>
              <a:spcAft>
                <a:spcPct val="0"/>
              </a:spcAft>
              <a:buSzPct val="60000"/>
              <a:buBlip>
                <a:blip r:embed="rId2"/>
              </a:buBlip>
              <a:defRPr sz="2000">
                <a:solidFill>
                  <a:srgbClr val="30A09E"/>
                </a:solidFill>
                <a:latin typeface="Verdana" pitchFamily="34" charset="0"/>
              </a:defRPr>
            </a:lvl6pPr>
            <a:lvl7pPr marL="2971800" indent="-228600" eaLnBrk="0" fontAlgn="base" hangingPunct="0">
              <a:spcBef>
                <a:spcPct val="20000"/>
              </a:spcBef>
              <a:spcAft>
                <a:spcPct val="0"/>
              </a:spcAft>
              <a:buSzPct val="60000"/>
              <a:buBlip>
                <a:blip r:embed="rId2"/>
              </a:buBlip>
              <a:defRPr sz="2000">
                <a:solidFill>
                  <a:srgbClr val="30A09E"/>
                </a:solidFill>
                <a:latin typeface="Verdana" pitchFamily="34" charset="0"/>
              </a:defRPr>
            </a:lvl7pPr>
            <a:lvl8pPr marL="3429000" indent="-228600" eaLnBrk="0" fontAlgn="base" hangingPunct="0">
              <a:spcBef>
                <a:spcPct val="20000"/>
              </a:spcBef>
              <a:spcAft>
                <a:spcPct val="0"/>
              </a:spcAft>
              <a:buSzPct val="60000"/>
              <a:buBlip>
                <a:blip r:embed="rId2"/>
              </a:buBlip>
              <a:defRPr sz="2000">
                <a:solidFill>
                  <a:srgbClr val="30A09E"/>
                </a:solidFill>
                <a:latin typeface="Verdana" pitchFamily="34" charset="0"/>
              </a:defRPr>
            </a:lvl8pPr>
            <a:lvl9pPr marL="3886200" indent="-228600" eaLnBrk="0" fontAlgn="base" hangingPunct="0">
              <a:spcBef>
                <a:spcPct val="20000"/>
              </a:spcBef>
              <a:spcAft>
                <a:spcPct val="0"/>
              </a:spcAft>
              <a:buSzPct val="60000"/>
              <a:buBlip>
                <a:blip r:embed="rId2"/>
              </a:buBlip>
              <a:defRPr sz="2000">
                <a:solidFill>
                  <a:srgbClr val="30A09E"/>
                </a:solidFill>
                <a:latin typeface="Verdana" pitchFamily="34" charset="0"/>
              </a:defRPr>
            </a:lvl9pPr>
          </a:lstStyle>
          <a:p>
            <a:pPr eaLnBrk="1" hangingPunct="1">
              <a:spcBef>
                <a:spcPct val="0"/>
              </a:spcBef>
              <a:buSzTx/>
              <a:buFontTx/>
              <a:buNone/>
            </a:pPr>
            <a:fld id="{6B962237-A67E-4C51-9AD2-E514986EBBA8}" type="slidenum">
              <a:rPr lang="nl-NL" altLang="en-US" sz="1000" smtClean="0">
                <a:solidFill>
                  <a:schemeClr val="bg1"/>
                </a:solidFill>
              </a:rPr>
              <a:pPr eaLnBrk="1" hangingPunct="1">
                <a:spcBef>
                  <a:spcPct val="0"/>
                </a:spcBef>
                <a:buSzTx/>
                <a:buFontTx/>
                <a:buNone/>
              </a:pPr>
              <a:t>2</a:t>
            </a:fld>
            <a:endParaRPr lang="nl-NL" altLang="en-US" sz="1000" smtClean="0">
              <a:solidFill>
                <a:schemeClr val="bg1"/>
              </a:solidFill>
            </a:endParaRPr>
          </a:p>
        </p:txBody>
      </p:sp>
      <p:sp>
        <p:nvSpPr>
          <p:cNvPr id="6148" name="Espace réservé de la date 3"/>
          <p:cNvSpPr>
            <a:spLocks noGrp="1"/>
          </p:cNvSpPr>
          <p:nvPr>
            <p:ph type="dt"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SzPct val="80000"/>
              <a:buBlip>
                <a:blip r:embed="rId2"/>
              </a:buBlip>
              <a:defRPr sz="2800">
                <a:solidFill>
                  <a:srgbClr val="4D4D4D"/>
                </a:solidFill>
                <a:latin typeface="Verdana" pitchFamily="34" charset="0"/>
              </a:defRPr>
            </a:lvl1pPr>
            <a:lvl2pPr marL="742950" indent="-285750" eaLnBrk="0" hangingPunct="0">
              <a:spcBef>
                <a:spcPct val="20000"/>
              </a:spcBef>
              <a:buSzPct val="60000"/>
              <a:buBlip>
                <a:blip r:embed="rId2"/>
              </a:buBlip>
              <a:defRPr sz="2800" b="1">
                <a:solidFill>
                  <a:srgbClr val="30A09E"/>
                </a:solidFill>
                <a:latin typeface="Verdana" pitchFamily="34" charset="0"/>
              </a:defRPr>
            </a:lvl2pPr>
            <a:lvl3pPr marL="1143000" indent="-228600" eaLnBrk="0" hangingPunct="0">
              <a:spcBef>
                <a:spcPct val="20000"/>
              </a:spcBef>
              <a:buSzPct val="60000"/>
              <a:buBlip>
                <a:blip r:embed="rId2"/>
              </a:buBlip>
              <a:defRPr sz="2400">
                <a:solidFill>
                  <a:srgbClr val="30A09E"/>
                </a:solidFill>
                <a:latin typeface="Verdana" pitchFamily="34" charset="0"/>
              </a:defRPr>
            </a:lvl3pPr>
            <a:lvl4pPr marL="1600200" indent="-228600" eaLnBrk="0" hangingPunct="0">
              <a:spcBef>
                <a:spcPct val="20000"/>
              </a:spcBef>
              <a:buSzPct val="60000"/>
              <a:buBlip>
                <a:blip r:embed="rId2"/>
              </a:buBlip>
              <a:defRPr sz="2400">
                <a:solidFill>
                  <a:srgbClr val="30A09E"/>
                </a:solidFill>
                <a:latin typeface="Verdana" pitchFamily="34" charset="0"/>
              </a:defRPr>
            </a:lvl4pPr>
            <a:lvl5pPr marL="2057400" indent="-228600" eaLnBrk="0" hangingPunct="0">
              <a:spcBef>
                <a:spcPct val="20000"/>
              </a:spcBef>
              <a:buSzPct val="60000"/>
              <a:buBlip>
                <a:blip r:embed="rId2"/>
              </a:buBlip>
              <a:defRPr sz="2000">
                <a:solidFill>
                  <a:srgbClr val="30A09E"/>
                </a:solidFill>
                <a:latin typeface="Verdana" pitchFamily="34" charset="0"/>
              </a:defRPr>
            </a:lvl5pPr>
            <a:lvl6pPr marL="2514600" indent="-228600" eaLnBrk="0" fontAlgn="base" hangingPunct="0">
              <a:spcBef>
                <a:spcPct val="20000"/>
              </a:spcBef>
              <a:spcAft>
                <a:spcPct val="0"/>
              </a:spcAft>
              <a:buSzPct val="60000"/>
              <a:buBlip>
                <a:blip r:embed="rId2"/>
              </a:buBlip>
              <a:defRPr sz="2000">
                <a:solidFill>
                  <a:srgbClr val="30A09E"/>
                </a:solidFill>
                <a:latin typeface="Verdana" pitchFamily="34" charset="0"/>
              </a:defRPr>
            </a:lvl6pPr>
            <a:lvl7pPr marL="2971800" indent="-228600" eaLnBrk="0" fontAlgn="base" hangingPunct="0">
              <a:spcBef>
                <a:spcPct val="20000"/>
              </a:spcBef>
              <a:spcAft>
                <a:spcPct val="0"/>
              </a:spcAft>
              <a:buSzPct val="60000"/>
              <a:buBlip>
                <a:blip r:embed="rId2"/>
              </a:buBlip>
              <a:defRPr sz="2000">
                <a:solidFill>
                  <a:srgbClr val="30A09E"/>
                </a:solidFill>
                <a:latin typeface="Verdana" pitchFamily="34" charset="0"/>
              </a:defRPr>
            </a:lvl7pPr>
            <a:lvl8pPr marL="3429000" indent="-228600" eaLnBrk="0" fontAlgn="base" hangingPunct="0">
              <a:spcBef>
                <a:spcPct val="20000"/>
              </a:spcBef>
              <a:spcAft>
                <a:spcPct val="0"/>
              </a:spcAft>
              <a:buSzPct val="60000"/>
              <a:buBlip>
                <a:blip r:embed="rId2"/>
              </a:buBlip>
              <a:defRPr sz="2000">
                <a:solidFill>
                  <a:srgbClr val="30A09E"/>
                </a:solidFill>
                <a:latin typeface="Verdana" pitchFamily="34" charset="0"/>
              </a:defRPr>
            </a:lvl8pPr>
            <a:lvl9pPr marL="3886200" indent="-228600" eaLnBrk="0" fontAlgn="base" hangingPunct="0">
              <a:spcBef>
                <a:spcPct val="20000"/>
              </a:spcBef>
              <a:spcAft>
                <a:spcPct val="0"/>
              </a:spcAft>
              <a:buSzPct val="60000"/>
              <a:buBlip>
                <a:blip r:embed="rId2"/>
              </a:buBlip>
              <a:defRPr sz="2000">
                <a:solidFill>
                  <a:srgbClr val="30A09E"/>
                </a:solidFill>
                <a:latin typeface="Verdana" pitchFamily="34" charset="0"/>
              </a:defRPr>
            </a:lvl9pPr>
          </a:lstStyle>
          <a:p>
            <a:pPr eaLnBrk="1" hangingPunct="1">
              <a:spcBef>
                <a:spcPct val="0"/>
              </a:spcBef>
              <a:buSzTx/>
              <a:buFontTx/>
              <a:buNone/>
            </a:pPr>
            <a:fld id="{5F8C8B78-37DD-43DF-ADF4-94F427502896}" type="datetime1">
              <a:rPr lang="nl-NL" altLang="en-US" sz="1200" smtClean="0">
                <a:solidFill>
                  <a:schemeClr val="bg1"/>
                </a:solidFill>
              </a:rPr>
              <a:pPr eaLnBrk="1" hangingPunct="1">
                <a:spcBef>
                  <a:spcPct val="0"/>
                </a:spcBef>
                <a:buSzTx/>
                <a:buFontTx/>
                <a:buNone/>
              </a:pPr>
              <a:t>14-4-2015</a:t>
            </a:fld>
            <a:endParaRPr lang="nl-NL" altLang="en-US" sz="1200" smtClean="0">
              <a:solidFill>
                <a:schemeClr val="bg1"/>
              </a:solidFill>
            </a:endParaRPr>
          </a:p>
        </p:txBody>
      </p:sp>
      <p:sp>
        <p:nvSpPr>
          <p:cNvPr id="5" name="Rectangle 5"/>
          <p:cNvSpPr txBox="1">
            <a:spLocks noChangeArrowheads="1"/>
          </p:cNvSpPr>
          <p:nvPr/>
        </p:nvSpPr>
        <p:spPr>
          <a:xfrm>
            <a:off x="323850" y="1748676"/>
            <a:ext cx="8496622" cy="4173450"/>
          </a:xfrm>
          <a:prstGeom prst="rect">
            <a:avLst/>
          </a:prstGeom>
        </p:spPr>
        <p:txBody>
          <a:bodyPr wrap="square" anchor="ctr">
            <a:spAutoFit/>
          </a:bodyPr>
          <a:lstStyle/>
          <a:p>
            <a:pPr marL="342900" indent="-342900" eaLnBrk="0" hangingPunct="0">
              <a:spcBef>
                <a:spcPct val="20000"/>
              </a:spcBef>
              <a:buSzPct val="80000"/>
              <a:buFontTx/>
              <a:buBlip>
                <a:blip r:embed="rId2"/>
              </a:buBlip>
              <a:defRPr/>
            </a:pPr>
            <a:r>
              <a:rPr lang="en-US" sz="2200" kern="0" dirty="0">
                <a:latin typeface="+mn-lt"/>
              </a:rPr>
              <a:t>Maximum 1 Spotlight per Company </a:t>
            </a:r>
          </a:p>
          <a:p>
            <a:pPr marL="342900" indent="-342900" eaLnBrk="0" hangingPunct="0">
              <a:spcBef>
                <a:spcPct val="20000"/>
              </a:spcBef>
              <a:buSzPct val="80000"/>
              <a:buFontTx/>
              <a:buBlip>
                <a:blip r:embed="rId2"/>
              </a:buBlip>
              <a:defRPr/>
            </a:pPr>
            <a:r>
              <a:rPr lang="en-US" sz="2200" kern="0" dirty="0">
                <a:solidFill>
                  <a:srgbClr val="4D4D4D"/>
                </a:solidFill>
                <a:latin typeface="+mn-lt"/>
              </a:rPr>
              <a:t>Duration </a:t>
            </a:r>
            <a:r>
              <a:rPr lang="en-GB" sz="2200" dirty="0"/>
              <a:t>= </a:t>
            </a:r>
            <a:r>
              <a:rPr lang="en-GB" sz="2200" b="1" dirty="0"/>
              <a:t>maximum 7 minutes </a:t>
            </a:r>
          </a:p>
          <a:p>
            <a:pPr marL="342900" indent="-342900" eaLnBrk="0" hangingPunct="0">
              <a:spcBef>
                <a:spcPct val="20000"/>
              </a:spcBef>
              <a:buSzPct val="80000"/>
              <a:buFontTx/>
              <a:buBlip>
                <a:blip r:embed="rId2"/>
              </a:buBlip>
              <a:defRPr/>
            </a:pPr>
            <a:r>
              <a:rPr lang="en-GB" sz="2200" dirty="0"/>
              <a:t>The spotlight to be presented by someone representing the company</a:t>
            </a:r>
          </a:p>
          <a:p>
            <a:pPr marL="342900" indent="-342900" eaLnBrk="0" hangingPunct="0">
              <a:spcBef>
                <a:spcPct val="20000"/>
              </a:spcBef>
              <a:buSzPct val="80000"/>
              <a:buFontTx/>
              <a:buBlip>
                <a:blip r:embed="rId2"/>
              </a:buBlip>
              <a:defRPr/>
            </a:pPr>
            <a:r>
              <a:rPr lang="en-GB" sz="2200" dirty="0"/>
              <a:t>Presentation should be a PowerPoint file running with Windows – please use </a:t>
            </a:r>
            <a:r>
              <a:rPr lang="en-US" sz="2200" dirty="0"/>
              <a:t>PowerPoint 2007 or </a:t>
            </a:r>
            <a:r>
              <a:rPr lang="en-US" sz="2200" dirty="0" smtClean="0"/>
              <a:t>2008 </a:t>
            </a:r>
            <a:r>
              <a:rPr lang="en-US" sz="2200" dirty="0"/>
              <a:t>(PowerPoint 2003 not accepted) </a:t>
            </a:r>
          </a:p>
          <a:p>
            <a:pPr marL="342900" indent="-342900" eaLnBrk="0" hangingPunct="0">
              <a:spcBef>
                <a:spcPct val="20000"/>
              </a:spcBef>
              <a:buSzPct val="80000"/>
              <a:buFontTx/>
              <a:buBlip>
                <a:blip r:embed="rId2"/>
              </a:buBlip>
              <a:defRPr/>
            </a:pPr>
            <a:r>
              <a:rPr lang="en-GB" sz="2200" dirty="0" smtClean="0"/>
              <a:t>Advertising </a:t>
            </a:r>
            <a:r>
              <a:rPr lang="en-GB" sz="2200" dirty="0"/>
              <a:t>movies are not allowed</a:t>
            </a:r>
          </a:p>
          <a:p>
            <a:pPr marL="342900" indent="-342900" eaLnBrk="0" hangingPunct="0">
              <a:spcBef>
                <a:spcPct val="20000"/>
              </a:spcBef>
              <a:buSzPct val="80000"/>
              <a:buFontTx/>
              <a:buBlip>
                <a:blip r:embed="rId2"/>
              </a:buBlip>
              <a:defRPr/>
            </a:pPr>
            <a:r>
              <a:rPr lang="en-GB" sz="2200" dirty="0"/>
              <a:t>The language </a:t>
            </a:r>
            <a:r>
              <a:rPr lang="en-GB" sz="2200" b="1" dirty="0"/>
              <a:t>is English</a:t>
            </a:r>
          </a:p>
          <a:p>
            <a:pPr marL="342900" indent="-342900" eaLnBrk="0" hangingPunct="0">
              <a:spcBef>
                <a:spcPct val="20000"/>
              </a:spcBef>
              <a:buSzPct val="80000"/>
              <a:buFontTx/>
              <a:buBlip>
                <a:blip r:embed="rId2"/>
              </a:buBlip>
              <a:defRPr/>
            </a:pPr>
            <a:endParaRPr lang="fr-BE" dirty="0"/>
          </a:p>
          <a:p>
            <a:pPr marL="342900" indent="-342900" eaLnBrk="0" hangingPunct="0">
              <a:spcBef>
                <a:spcPct val="20000"/>
              </a:spcBef>
              <a:buSzPct val="80000"/>
              <a:buFontTx/>
              <a:buBlip>
                <a:blip r:embed="rId2"/>
              </a:buBlip>
              <a:defRPr/>
            </a:pPr>
            <a:endParaRPr lang="fr-BE" dirty="0"/>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re 1"/>
          <p:cNvSpPr>
            <a:spLocks noGrp="1"/>
          </p:cNvSpPr>
          <p:nvPr>
            <p:ph type="title"/>
          </p:nvPr>
        </p:nvSpPr>
        <p:spPr>
          <a:xfrm>
            <a:off x="1331913" y="260350"/>
            <a:ext cx="7292975" cy="1143000"/>
          </a:xfrm>
        </p:spPr>
        <p:txBody>
          <a:bodyPr/>
          <a:lstStyle/>
          <a:p>
            <a:pPr algn="r"/>
            <a:r>
              <a:rPr lang="en-GB" altLang="en-US" b="1" smtClean="0">
                <a:solidFill>
                  <a:schemeClr val="tx1"/>
                </a:solidFill>
              </a:rPr>
              <a:t>Spotlight Content &amp; Procedure</a:t>
            </a:r>
          </a:p>
        </p:txBody>
      </p:sp>
      <p:sp>
        <p:nvSpPr>
          <p:cNvPr id="7171" name="Espace réservé du numéro de diapositive 2"/>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SzPct val="80000"/>
              <a:buBlip>
                <a:blip r:embed="rId2"/>
              </a:buBlip>
              <a:defRPr sz="2800">
                <a:solidFill>
                  <a:srgbClr val="4D4D4D"/>
                </a:solidFill>
                <a:latin typeface="Verdana" pitchFamily="34" charset="0"/>
              </a:defRPr>
            </a:lvl1pPr>
            <a:lvl2pPr marL="742950" indent="-285750" eaLnBrk="0" hangingPunct="0">
              <a:spcBef>
                <a:spcPct val="20000"/>
              </a:spcBef>
              <a:buSzPct val="60000"/>
              <a:buBlip>
                <a:blip r:embed="rId2"/>
              </a:buBlip>
              <a:defRPr sz="2800" b="1">
                <a:solidFill>
                  <a:srgbClr val="30A09E"/>
                </a:solidFill>
                <a:latin typeface="Verdana" pitchFamily="34" charset="0"/>
              </a:defRPr>
            </a:lvl2pPr>
            <a:lvl3pPr marL="1143000" indent="-228600" eaLnBrk="0" hangingPunct="0">
              <a:spcBef>
                <a:spcPct val="20000"/>
              </a:spcBef>
              <a:buSzPct val="60000"/>
              <a:buBlip>
                <a:blip r:embed="rId2"/>
              </a:buBlip>
              <a:defRPr sz="2400">
                <a:solidFill>
                  <a:srgbClr val="30A09E"/>
                </a:solidFill>
                <a:latin typeface="Verdana" pitchFamily="34" charset="0"/>
              </a:defRPr>
            </a:lvl3pPr>
            <a:lvl4pPr marL="1600200" indent="-228600" eaLnBrk="0" hangingPunct="0">
              <a:spcBef>
                <a:spcPct val="20000"/>
              </a:spcBef>
              <a:buSzPct val="60000"/>
              <a:buBlip>
                <a:blip r:embed="rId2"/>
              </a:buBlip>
              <a:defRPr sz="2400">
                <a:solidFill>
                  <a:srgbClr val="30A09E"/>
                </a:solidFill>
                <a:latin typeface="Verdana" pitchFamily="34" charset="0"/>
              </a:defRPr>
            </a:lvl4pPr>
            <a:lvl5pPr marL="2057400" indent="-228600" eaLnBrk="0" hangingPunct="0">
              <a:spcBef>
                <a:spcPct val="20000"/>
              </a:spcBef>
              <a:buSzPct val="60000"/>
              <a:buBlip>
                <a:blip r:embed="rId2"/>
              </a:buBlip>
              <a:defRPr sz="2000">
                <a:solidFill>
                  <a:srgbClr val="30A09E"/>
                </a:solidFill>
                <a:latin typeface="Verdana" pitchFamily="34" charset="0"/>
              </a:defRPr>
            </a:lvl5pPr>
            <a:lvl6pPr marL="2514600" indent="-228600" eaLnBrk="0" fontAlgn="base" hangingPunct="0">
              <a:spcBef>
                <a:spcPct val="20000"/>
              </a:spcBef>
              <a:spcAft>
                <a:spcPct val="0"/>
              </a:spcAft>
              <a:buSzPct val="60000"/>
              <a:buBlip>
                <a:blip r:embed="rId2"/>
              </a:buBlip>
              <a:defRPr sz="2000">
                <a:solidFill>
                  <a:srgbClr val="30A09E"/>
                </a:solidFill>
                <a:latin typeface="Verdana" pitchFamily="34" charset="0"/>
              </a:defRPr>
            </a:lvl6pPr>
            <a:lvl7pPr marL="2971800" indent="-228600" eaLnBrk="0" fontAlgn="base" hangingPunct="0">
              <a:spcBef>
                <a:spcPct val="20000"/>
              </a:spcBef>
              <a:spcAft>
                <a:spcPct val="0"/>
              </a:spcAft>
              <a:buSzPct val="60000"/>
              <a:buBlip>
                <a:blip r:embed="rId2"/>
              </a:buBlip>
              <a:defRPr sz="2000">
                <a:solidFill>
                  <a:srgbClr val="30A09E"/>
                </a:solidFill>
                <a:latin typeface="Verdana" pitchFamily="34" charset="0"/>
              </a:defRPr>
            </a:lvl7pPr>
            <a:lvl8pPr marL="3429000" indent="-228600" eaLnBrk="0" fontAlgn="base" hangingPunct="0">
              <a:spcBef>
                <a:spcPct val="20000"/>
              </a:spcBef>
              <a:spcAft>
                <a:spcPct val="0"/>
              </a:spcAft>
              <a:buSzPct val="60000"/>
              <a:buBlip>
                <a:blip r:embed="rId2"/>
              </a:buBlip>
              <a:defRPr sz="2000">
                <a:solidFill>
                  <a:srgbClr val="30A09E"/>
                </a:solidFill>
                <a:latin typeface="Verdana" pitchFamily="34" charset="0"/>
              </a:defRPr>
            </a:lvl8pPr>
            <a:lvl9pPr marL="3886200" indent="-228600" eaLnBrk="0" fontAlgn="base" hangingPunct="0">
              <a:spcBef>
                <a:spcPct val="20000"/>
              </a:spcBef>
              <a:spcAft>
                <a:spcPct val="0"/>
              </a:spcAft>
              <a:buSzPct val="60000"/>
              <a:buBlip>
                <a:blip r:embed="rId2"/>
              </a:buBlip>
              <a:defRPr sz="2000">
                <a:solidFill>
                  <a:srgbClr val="30A09E"/>
                </a:solidFill>
                <a:latin typeface="Verdana" pitchFamily="34" charset="0"/>
              </a:defRPr>
            </a:lvl9pPr>
          </a:lstStyle>
          <a:p>
            <a:pPr eaLnBrk="1" hangingPunct="1">
              <a:spcBef>
                <a:spcPct val="0"/>
              </a:spcBef>
              <a:buSzTx/>
              <a:buFontTx/>
              <a:buNone/>
            </a:pPr>
            <a:fld id="{0025B30A-549B-4BF4-B421-035F2178F58F}" type="slidenum">
              <a:rPr lang="nl-NL" altLang="en-US" sz="1000" smtClean="0">
                <a:solidFill>
                  <a:schemeClr val="bg1"/>
                </a:solidFill>
              </a:rPr>
              <a:pPr eaLnBrk="1" hangingPunct="1">
                <a:spcBef>
                  <a:spcPct val="0"/>
                </a:spcBef>
                <a:buSzTx/>
                <a:buFontTx/>
                <a:buNone/>
              </a:pPr>
              <a:t>3</a:t>
            </a:fld>
            <a:endParaRPr lang="nl-NL" altLang="en-US" sz="1000" smtClean="0">
              <a:solidFill>
                <a:schemeClr val="bg1"/>
              </a:solidFill>
            </a:endParaRPr>
          </a:p>
        </p:txBody>
      </p:sp>
      <p:sp>
        <p:nvSpPr>
          <p:cNvPr id="7172" name="Espace réservé de la date 3"/>
          <p:cNvSpPr>
            <a:spLocks noGrp="1"/>
          </p:cNvSpPr>
          <p:nvPr>
            <p:ph type="dt"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SzPct val="80000"/>
              <a:buBlip>
                <a:blip r:embed="rId2"/>
              </a:buBlip>
              <a:defRPr sz="2800">
                <a:solidFill>
                  <a:srgbClr val="4D4D4D"/>
                </a:solidFill>
                <a:latin typeface="Verdana" pitchFamily="34" charset="0"/>
              </a:defRPr>
            </a:lvl1pPr>
            <a:lvl2pPr marL="742950" indent="-285750" eaLnBrk="0" hangingPunct="0">
              <a:spcBef>
                <a:spcPct val="20000"/>
              </a:spcBef>
              <a:buSzPct val="60000"/>
              <a:buBlip>
                <a:blip r:embed="rId2"/>
              </a:buBlip>
              <a:defRPr sz="2800" b="1">
                <a:solidFill>
                  <a:srgbClr val="30A09E"/>
                </a:solidFill>
                <a:latin typeface="Verdana" pitchFamily="34" charset="0"/>
              </a:defRPr>
            </a:lvl2pPr>
            <a:lvl3pPr marL="1143000" indent="-228600" eaLnBrk="0" hangingPunct="0">
              <a:spcBef>
                <a:spcPct val="20000"/>
              </a:spcBef>
              <a:buSzPct val="60000"/>
              <a:buBlip>
                <a:blip r:embed="rId2"/>
              </a:buBlip>
              <a:defRPr sz="2400">
                <a:solidFill>
                  <a:srgbClr val="30A09E"/>
                </a:solidFill>
                <a:latin typeface="Verdana" pitchFamily="34" charset="0"/>
              </a:defRPr>
            </a:lvl3pPr>
            <a:lvl4pPr marL="1600200" indent="-228600" eaLnBrk="0" hangingPunct="0">
              <a:spcBef>
                <a:spcPct val="20000"/>
              </a:spcBef>
              <a:buSzPct val="60000"/>
              <a:buBlip>
                <a:blip r:embed="rId2"/>
              </a:buBlip>
              <a:defRPr sz="2400">
                <a:solidFill>
                  <a:srgbClr val="30A09E"/>
                </a:solidFill>
                <a:latin typeface="Verdana" pitchFamily="34" charset="0"/>
              </a:defRPr>
            </a:lvl4pPr>
            <a:lvl5pPr marL="2057400" indent="-228600" eaLnBrk="0" hangingPunct="0">
              <a:spcBef>
                <a:spcPct val="20000"/>
              </a:spcBef>
              <a:buSzPct val="60000"/>
              <a:buBlip>
                <a:blip r:embed="rId2"/>
              </a:buBlip>
              <a:defRPr sz="2000">
                <a:solidFill>
                  <a:srgbClr val="30A09E"/>
                </a:solidFill>
                <a:latin typeface="Verdana" pitchFamily="34" charset="0"/>
              </a:defRPr>
            </a:lvl5pPr>
            <a:lvl6pPr marL="2514600" indent="-228600" eaLnBrk="0" fontAlgn="base" hangingPunct="0">
              <a:spcBef>
                <a:spcPct val="20000"/>
              </a:spcBef>
              <a:spcAft>
                <a:spcPct val="0"/>
              </a:spcAft>
              <a:buSzPct val="60000"/>
              <a:buBlip>
                <a:blip r:embed="rId2"/>
              </a:buBlip>
              <a:defRPr sz="2000">
                <a:solidFill>
                  <a:srgbClr val="30A09E"/>
                </a:solidFill>
                <a:latin typeface="Verdana" pitchFamily="34" charset="0"/>
              </a:defRPr>
            </a:lvl6pPr>
            <a:lvl7pPr marL="2971800" indent="-228600" eaLnBrk="0" fontAlgn="base" hangingPunct="0">
              <a:spcBef>
                <a:spcPct val="20000"/>
              </a:spcBef>
              <a:spcAft>
                <a:spcPct val="0"/>
              </a:spcAft>
              <a:buSzPct val="60000"/>
              <a:buBlip>
                <a:blip r:embed="rId2"/>
              </a:buBlip>
              <a:defRPr sz="2000">
                <a:solidFill>
                  <a:srgbClr val="30A09E"/>
                </a:solidFill>
                <a:latin typeface="Verdana" pitchFamily="34" charset="0"/>
              </a:defRPr>
            </a:lvl7pPr>
            <a:lvl8pPr marL="3429000" indent="-228600" eaLnBrk="0" fontAlgn="base" hangingPunct="0">
              <a:spcBef>
                <a:spcPct val="20000"/>
              </a:spcBef>
              <a:spcAft>
                <a:spcPct val="0"/>
              </a:spcAft>
              <a:buSzPct val="60000"/>
              <a:buBlip>
                <a:blip r:embed="rId2"/>
              </a:buBlip>
              <a:defRPr sz="2000">
                <a:solidFill>
                  <a:srgbClr val="30A09E"/>
                </a:solidFill>
                <a:latin typeface="Verdana" pitchFamily="34" charset="0"/>
              </a:defRPr>
            </a:lvl8pPr>
            <a:lvl9pPr marL="3886200" indent="-228600" eaLnBrk="0" fontAlgn="base" hangingPunct="0">
              <a:spcBef>
                <a:spcPct val="20000"/>
              </a:spcBef>
              <a:spcAft>
                <a:spcPct val="0"/>
              </a:spcAft>
              <a:buSzPct val="60000"/>
              <a:buBlip>
                <a:blip r:embed="rId2"/>
              </a:buBlip>
              <a:defRPr sz="2000">
                <a:solidFill>
                  <a:srgbClr val="30A09E"/>
                </a:solidFill>
                <a:latin typeface="Verdana" pitchFamily="34" charset="0"/>
              </a:defRPr>
            </a:lvl9pPr>
          </a:lstStyle>
          <a:p>
            <a:pPr eaLnBrk="1" hangingPunct="1">
              <a:spcBef>
                <a:spcPct val="0"/>
              </a:spcBef>
              <a:buSzTx/>
              <a:buFontTx/>
              <a:buNone/>
            </a:pPr>
            <a:fld id="{D8D4DB77-CAD8-4359-ACE1-9FF2B46D6FD7}" type="datetime1">
              <a:rPr lang="nl-NL" altLang="en-US" sz="1200" smtClean="0">
                <a:solidFill>
                  <a:schemeClr val="bg1"/>
                </a:solidFill>
              </a:rPr>
              <a:pPr eaLnBrk="1" hangingPunct="1">
                <a:spcBef>
                  <a:spcPct val="0"/>
                </a:spcBef>
                <a:buSzTx/>
                <a:buFontTx/>
                <a:buNone/>
              </a:pPr>
              <a:t>14-4-2015</a:t>
            </a:fld>
            <a:endParaRPr lang="nl-NL" altLang="en-US" sz="1200" smtClean="0">
              <a:solidFill>
                <a:schemeClr val="bg1"/>
              </a:solidFill>
            </a:endParaRPr>
          </a:p>
        </p:txBody>
      </p:sp>
      <p:sp>
        <p:nvSpPr>
          <p:cNvPr id="7173" name="Rectangle 5"/>
          <p:cNvSpPr txBox="1">
            <a:spLocks noChangeArrowheads="1"/>
          </p:cNvSpPr>
          <p:nvPr/>
        </p:nvSpPr>
        <p:spPr bwMode="auto">
          <a:xfrm>
            <a:off x="395288" y="1518748"/>
            <a:ext cx="8353425" cy="4290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marL="342900" indent="-342900" eaLnBrk="0" hangingPunct="0">
              <a:spcBef>
                <a:spcPct val="20000"/>
              </a:spcBef>
              <a:buSzPct val="80000"/>
              <a:buBlip>
                <a:blip r:embed="rId2"/>
              </a:buBlip>
              <a:defRPr sz="2800">
                <a:solidFill>
                  <a:srgbClr val="4D4D4D"/>
                </a:solidFill>
                <a:latin typeface="Verdana" pitchFamily="34" charset="0"/>
              </a:defRPr>
            </a:lvl1pPr>
            <a:lvl2pPr marL="800100" indent="-342900" eaLnBrk="0" hangingPunct="0">
              <a:spcBef>
                <a:spcPct val="20000"/>
              </a:spcBef>
              <a:buSzPct val="60000"/>
              <a:buBlip>
                <a:blip r:embed="rId2"/>
              </a:buBlip>
              <a:defRPr sz="2800" b="1">
                <a:solidFill>
                  <a:srgbClr val="30A09E"/>
                </a:solidFill>
                <a:latin typeface="Verdana" pitchFamily="34" charset="0"/>
              </a:defRPr>
            </a:lvl2pPr>
            <a:lvl3pPr marL="1143000" indent="-228600" eaLnBrk="0" hangingPunct="0">
              <a:spcBef>
                <a:spcPct val="20000"/>
              </a:spcBef>
              <a:buSzPct val="60000"/>
              <a:buBlip>
                <a:blip r:embed="rId2"/>
              </a:buBlip>
              <a:defRPr sz="2400">
                <a:solidFill>
                  <a:srgbClr val="30A09E"/>
                </a:solidFill>
                <a:latin typeface="Verdana" pitchFamily="34" charset="0"/>
              </a:defRPr>
            </a:lvl3pPr>
            <a:lvl4pPr marL="1600200" indent="-228600" eaLnBrk="0" hangingPunct="0">
              <a:spcBef>
                <a:spcPct val="20000"/>
              </a:spcBef>
              <a:buSzPct val="60000"/>
              <a:buBlip>
                <a:blip r:embed="rId2"/>
              </a:buBlip>
              <a:defRPr sz="2400">
                <a:solidFill>
                  <a:srgbClr val="30A09E"/>
                </a:solidFill>
                <a:latin typeface="Verdana" pitchFamily="34" charset="0"/>
              </a:defRPr>
            </a:lvl4pPr>
            <a:lvl5pPr marL="2057400" indent="-228600" eaLnBrk="0" hangingPunct="0">
              <a:spcBef>
                <a:spcPct val="20000"/>
              </a:spcBef>
              <a:buSzPct val="60000"/>
              <a:buBlip>
                <a:blip r:embed="rId2"/>
              </a:buBlip>
              <a:defRPr sz="2000">
                <a:solidFill>
                  <a:srgbClr val="30A09E"/>
                </a:solidFill>
                <a:latin typeface="Verdana" pitchFamily="34" charset="0"/>
              </a:defRPr>
            </a:lvl5pPr>
            <a:lvl6pPr marL="2514600" indent="-228600" eaLnBrk="0" fontAlgn="base" hangingPunct="0">
              <a:spcBef>
                <a:spcPct val="20000"/>
              </a:spcBef>
              <a:spcAft>
                <a:spcPct val="0"/>
              </a:spcAft>
              <a:buSzPct val="60000"/>
              <a:buBlip>
                <a:blip r:embed="rId2"/>
              </a:buBlip>
              <a:defRPr sz="2000">
                <a:solidFill>
                  <a:srgbClr val="30A09E"/>
                </a:solidFill>
                <a:latin typeface="Verdana" pitchFamily="34" charset="0"/>
              </a:defRPr>
            </a:lvl6pPr>
            <a:lvl7pPr marL="2971800" indent="-228600" eaLnBrk="0" fontAlgn="base" hangingPunct="0">
              <a:spcBef>
                <a:spcPct val="20000"/>
              </a:spcBef>
              <a:spcAft>
                <a:spcPct val="0"/>
              </a:spcAft>
              <a:buSzPct val="60000"/>
              <a:buBlip>
                <a:blip r:embed="rId2"/>
              </a:buBlip>
              <a:defRPr sz="2000">
                <a:solidFill>
                  <a:srgbClr val="30A09E"/>
                </a:solidFill>
                <a:latin typeface="Verdana" pitchFamily="34" charset="0"/>
              </a:defRPr>
            </a:lvl7pPr>
            <a:lvl8pPr marL="3429000" indent="-228600" eaLnBrk="0" fontAlgn="base" hangingPunct="0">
              <a:spcBef>
                <a:spcPct val="20000"/>
              </a:spcBef>
              <a:spcAft>
                <a:spcPct val="0"/>
              </a:spcAft>
              <a:buSzPct val="60000"/>
              <a:buBlip>
                <a:blip r:embed="rId2"/>
              </a:buBlip>
              <a:defRPr sz="2000">
                <a:solidFill>
                  <a:srgbClr val="30A09E"/>
                </a:solidFill>
                <a:latin typeface="Verdana" pitchFamily="34" charset="0"/>
              </a:defRPr>
            </a:lvl8pPr>
            <a:lvl9pPr marL="3886200" indent="-228600" eaLnBrk="0" fontAlgn="base" hangingPunct="0">
              <a:spcBef>
                <a:spcPct val="20000"/>
              </a:spcBef>
              <a:spcAft>
                <a:spcPct val="0"/>
              </a:spcAft>
              <a:buSzPct val="60000"/>
              <a:buBlip>
                <a:blip r:embed="rId2"/>
              </a:buBlip>
              <a:defRPr sz="2000">
                <a:solidFill>
                  <a:srgbClr val="30A09E"/>
                </a:solidFill>
                <a:latin typeface="Verdana" pitchFamily="34" charset="0"/>
              </a:defRPr>
            </a:lvl9pPr>
          </a:lstStyle>
          <a:p>
            <a:r>
              <a:rPr lang="en-GB" altLang="en-US" sz="2200" b="1" dirty="0">
                <a:solidFill>
                  <a:schemeClr val="tx1"/>
                </a:solidFill>
              </a:rPr>
              <a:t>Content:</a:t>
            </a:r>
          </a:p>
          <a:p>
            <a:pPr lvl="1">
              <a:buSzPct val="80000"/>
            </a:pPr>
            <a:r>
              <a:rPr lang="en-GB" altLang="en-US" sz="2200" b="0" dirty="0">
                <a:solidFill>
                  <a:schemeClr val="tx1"/>
                </a:solidFill>
              </a:rPr>
              <a:t>Must be an innovation showing a direct connection to Corrugated </a:t>
            </a:r>
          </a:p>
          <a:p>
            <a:pPr lvl="1">
              <a:buSzPct val="80000"/>
            </a:pPr>
            <a:r>
              <a:rPr lang="en-GB" altLang="en-US" sz="2200" b="0" dirty="0">
                <a:solidFill>
                  <a:schemeClr val="tx1"/>
                </a:solidFill>
              </a:rPr>
              <a:t>Must give a clear description of the innovation (product or technique)</a:t>
            </a:r>
          </a:p>
          <a:p>
            <a:pPr lvl="1">
              <a:buSzPct val="80000"/>
            </a:pPr>
            <a:r>
              <a:rPr lang="en-GB" altLang="en-US" sz="2200" b="0" dirty="0">
                <a:solidFill>
                  <a:schemeClr val="tx1"/>
                </a:solidFill>
              </a:rPr>
              <a:t>Selection by the Production Committee (PC)</a:t>
            </a:r>
          </a:p>
          <a:p>
            <a:r>
              <a:rPr lang="en-GB" altLang="en-US" sz="2200" b="1" dirty="0">
                <a:solidFill>
                  <a:schemeClr val="tx1"/>
                </a:solidFill>
              </a:rPr>
              <a:t>Deadlines: </a:t>
            </a:r>
          </a:p>
          <a:p>
            <a:pPr lvl="1">
              <a:buSzPct val="80000"/>
            </a:pPr>
            <a:r>
              <a:rPr lang="en-GB" altLang="en-US" sz="2200" b="0" dirty="0">
                <a:solidFill>
                  <a:schemeClr val="tx1"/>
                </a:solidFill>
              </a:rPr>
              <a:t>Registration to Spotlight sessions: </a:t>
            </a:r>
            <a:r>
              <a:rPr lang="en-GB" altLang="en-US" sz="2200" dirty="0" smtClean="0">
                <a:solidFill>
                  <a:schemeClr val="tx1"/>
                </a:solidFill>
              </a:rPr>
              <a:t>26</a:t>
            </a:r>
            <a:r>
              <a:rPr lang="en-GB" altLang="en-US" sz="2200" baseline="30000" dirty="0" smtClean="0">
                <a:solidFill>
                  <a:schemeClr val="tx1"/>
                </a:solidFill>
              </a:rPr>
              <a:t>th</a:t>
            </a:r>
            <a:r>
              <a:rPr lang="en-GB" altLang="en-US" sz="2200" dirty="0" smtClean="0">
                <a:solidFill>
                  <a:schemeClr val="tx1"/>
                </a:solidFill>
              </a:rPr>
              <a:t> June </a:t>
            </a:r>
            <a:r>
              <a:rPr lang="en-GB" altLang="en-US" sz="2200" dirty="0">
                <a:solidFill>
                  <a:schemeClr val="tx1"/>
                </a:solidFill>
              </a:rPr>
              <a:t>2015</a:t>
            </a:r>
          </a:p>
          <a:p>
            <a:pPr lvl="1">
              <a:buSzPct val="80000"/>
            </a:pPr>
            <a:r>
              <a:rPr lang="en-GB" altLang="en-US" sz="2200" b="0" dirty="0">
                <a:solidFill>
                  <a:schemeClr val="tx1"/>
                </a:solidFill>
              </a:rPr>
              <a:t>Delivery deadline to FEFCO: </a:t>
            </a:r>
            <a:r>
              <a:rPr lang="en-GB" altLang="en-US" sz="2200" dirty="0">
                <a:solidFill>
                  <a:schemeClr val="tx1"/>
                </a:solidFill>
              </a:rPr>
              <a:t>15</a:t>
            </a:r>
            <a:r>
              <a:rPr lang="en-GB" altLang="en-US" sz="2200" baseline="30000" dirty="0">
                <a:solidFill>
                  <a:schemeClr val="tx1"/>
                </a:solidFill>
              </a:rPr>
              <a:t>th</a:t>
            </a:r>
            <a:r>
              <a:rPr lang="en-GB" altLang="en-US" sz="2200" dirty="0">
                <a:solidFill>
                  <a:schemeClr val="tx1"/>
                </a:solidFill>
              </a:rPr>
              <a:t> September 2015</a:t>
            </a:r>
          </a:p>
          <a:p>
            <a:pPr lvl="1">
              <a:buSzPct val="80000"/>
            </a:pPr>
            <a:r>
              <a:rPr lang="en-GB" altLang="en-US" sz="2200" b="0" dirty="0">
                <a:solidFill>
                  <a:schemeClr val="tx1"/>
                </a:solidFill>
              </a:rPr>
              <a:t>Production Committee Spotlights review and feedback to companies: </a:t>
            </a:r>
            <a:r>
              <a:rPr lang="en-GB" altLang="en-US" sz="2200" dirty="0">
                <a:solidFill>
                  <a:schemeClr val="tx1"/>
                </a:solidFill>
              </a:rPr>
              <a:t>25</a:t>
            </a:r>
            <a:r>
              <a:rPr lang="en-GB" altLang="en-US" sz="2200" baseline="30000" dirty="0">
                <a:solidFill>
                  <a:schemeClr val="tx1"/>
                </a:solidFill>
              </a:rPr>
              <a:t>th</a:t>
            </a:r>
            <a:r>
              <a:rPr lang="en-GB" altLang="en-US" sz="2200" dirty="0">
                <a:solidFill>
                  <a:schemeClr val="tx1"/>
                </a:solidFill>
              </a:rPr>
              <a:t> September 2015</a:t>
            </a:r>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re 1"/>
          <p:cNvSpPr>
            <a:spLocks noGrp="1"/>
          </p:cNvSpPr>
          <p:nvPr>
            <p:ph type="title"/>
          </p:nvPr>
        </p:nvSpPr>
        <p:spPr>
          <a:xfrm>
            <a:off x="420688" y="476250"/>
            <a:ext cx="8229600" cy="1143000"/>
          </a:xfrm>
        </p:spPr>
        <p:txBody>
          <a:bodyPr/>
          <a:lstStyle/>
          <a:p>
            <a:pPr algn="r"/>
            <a:r>
              <a:rPr lang="en-GB" altLang="en-US" b="1" smtClean="0">
                <a:solidFill>
                  <a:schemeClr val="tx1"/>
                </a:solidFill>
              </a:rPr>
              <a:t>How and to whom to send your folder? </a:t>
            </a:r>
          </a:p>
        </p:txBody>
      </p:sp>
      <p:sp>
        <p:nvSpPr>
          <p:cNvPr id="8195" name="Espace réservé du numéro de diapositive 2"/>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SzPct val="80000"/>
              <a:buBlip>
                <a:blip r:embed="rId2"/>
              </a:buBlip>
              <a:defRPr sz="2800">
                <a:solidFill>
                  <a:srgbClr val="4D4D4D"/>
                </a:solidFill>
                <a:latin typeface="Verdana" pitchFamily="34" charset="0"/>
              </a:defRPr>
            </a:lvl1pPr>
            <a:lvl2pPr marL="742950" indent="-285750" eaLnBrk="0" hangingPunct="0">
              <a:spcBef>
                <a:spcPct val="20000"/>
              </a:spcBef>
              <a:buSzPct val="60000"/>
              <a:buBlip>
                <a:blip r:embed="rId2"/>
              </a:buBlip>
              <a:defRPr sz="2800" b="1">
                <a:solidFill>
                  <a:srgbClr val="30A09E"/>
                </a:solidFill>
                <a:latin typeface="Verdana" pitchFamily="34" charset="0"/>
              </a:defRPr>
            </a:lvl2pPr>
            <a:lvl3pPr marL="1143000" indent="-228600" eaLnBrk="0" hangingPunct="0">
              <a:spcBef>
                <a:spcPct val="20000"/>
              </a:spcBef>
              <a:buSzPct val="60000"/>
              <a:buBlip>
                <a:blip r:embed="rId2"/>
              </a:buBlip>
              <a:defRPr sz="2400">
                <a:solidFill>
                  <a:srgbClr val="30A09E"/>
                </a:solidFill>
                <a:latin typeface="Verdana" pitchFamily="34" charset="0"/>
              </a:defRPr>
            </a:lvl3pPr>
            <a:lvl4pPr marL="1600200" indent="-228600" eaLnBrk="0" hangingPunct="0">
              <a:spcBef>
                <a:spcPct val="20000"/>
              </a:spcBef>
              <a:buSzPct val="60000"/>
              <a:buBlip>
                <a:blip r:embed="rId2"/>
              </a:buBlip>
              <a:defRPr sz="2400">
                <a:solidFill>
                  <a:srgbClr val="30A09E"/>
                </a:solidFill>
                <a:latin typeface="Verdana" pitchFamily="34" charset="0"/>
              </a:defRPr>
            </a:lvl4pPr>
            <a:lvl5pPr marL="2057400" indent="-228600" eaLnBrk="0" hangingPunct="0">
              <a:spcBef>
                <a:spcPct val="20000"/>
              </a:spcBef>
              <a:buSzPct val="60000"/>
              <a:buBlip>
                <a:blip r:embed="rId2"/>
              </a:buBlip>
              <a:defRPr sz="2000">
                <a:solidFill>
                  <a:srgbClr val="30A09E"/>
                </a:solidFill>
                <a:latin typeface="Verdana" pitchFamily="34" charset="0"/>
              </a:defRPr>
            </a:lvl5pPr>
            <a:lvl6pPr marL="2514600" indent="-228600" eaLnBrk="0" fontAlgn="base" hangingPunct="0">
              <a:spcBef>
                <a:spcPct val="20000"/>
              </a:spcBef>
              <a:spcAft>
                <a:spcPct val="0"/>
              </a:spcAft>
              <a:buSzPct val="60000"/>
              <a:buBlip>
                <a:blip r:embed="rId2"/>
              </a:buBlip>
              <a:defRPr sz="2000">
                <a:solidFill>
                  <a:srgbClr val="30A09E"/>
                </a:solidFill>
                <a:latin typeface="Verdana" pitchFamily="34" charset="0"/>
              </a:defRPr>
            </a:lvl6pPr>
            <a:lvl7pPr marL="2971800" indent="-228600" eaLnBrk="0" fontAlgn="base" hangingPunct="0">
              <a:spcBef>
                <a:spcPct val="20000"/>
              </a:spcBef>
              <a:spcAft>
                <a:spcPct val="0"/>
              </a:spcAft>
              <a:buSzPct val="60000"/>
              <a:buBlip>
                <a:blip r:embed="rId2"/>
              </a:buBlip>
              <a:defRPr sz="2000">
                <a:solidFill>
                  <a:srgbClr val="30A09E"/>
                </a:solidFill>
                <a:latin typeface="Verdana" pitchFamily="34" charset="0"/>
              </a:defRPr>
            </a:lvl7pPr>
            <a:lvl8pPr marL="3429000" indent="-228600" eaLnBrk="0" fontAlgn="base" hangingPunct="0">
              <a:spcBef>
                <a:spcPct val="20000"/>
              </a:spcBef>
              <a:spcAft>
                <a:spcPct val="0"/>
              </a:spcAft>
              <a:buSzPct val="60000"/>
              <a:buBlip>
                <a:blip r:embed="rId2"/>
              </a:buBlip>
              <a:defRPr sz="2000">
                <a:solidFill>
                  <a:srgbClr val="30A09E"/>
                </a:solidFill>
                <a:latin typeface="Verdana" pitchFamily="34" charset="0"/>
              </a:defRPr>
            </a:lvl8pPr>
            <a:lvl9pPr marL="3886200" indent="-228600" eaLnBrk="0" fontAlgn="base" hangingPunct="0">
              <a:spcBef>
                <a:spcPct val="20000"/>
              </a:spcBef>
              <a:spcAft>
                <a:spcPct val="0"/>
              </a:spcAft>
              <a:buSzPct val="60000"/>
              <a:buBlip>
                <a:blip r:embed="rId2"/>
              </a:buBlip>
              <a:defRPr sz="2000">
                <a:solidFill>
                  <a:srgbClr val="30A09E"/>
                </a:solidFill>
                <a:latin typeface="Verdana" pitchFamily="34" charset="0"/>
              </a:defRPr>
            </a:lvl9pPr>
          </a:lstStyle>
          <a:p>
            <a:pPr eaLnBrk="1" hangingPunct="1">
              <a:spcBef>
                <a:spcPct val="0"/>
              </a:spcBef>
              <a:buSzTx/>
              <a:buFontTx/>
              <a:buNone/>
            </a:pPr>
            <a:fld id="{E812571D-7A47-45D4-A6CA-AC72AD5783C0}" type="slidenum">
              <a:rPr lang="nl-NL" altLang="en-US" sz="1000" smtClean="0">
                <a:solidFill>
                  <a:schemeClr val="bg1"/>
                </a:solidFill>
              </a:rPr>
              <a:pPr eaLnBrk="1" hangingPunct="1">
                <a:spcBef>
                  <a:spcPct val="0"/>
                </a:spcBef>
                <a:buSzTx/>
                <a:buFontTx/>
                <a:buNone/>
              </a:pPr>
              <a:t>4</a:t>
            </a:fld>
            <a:endParaRPr lang="nl-NL" altLang="en-US" sz="1000" smtClean="0">
              <a:solidFill>
                <a:schemeClr val="bg1"/>
              </a:solidFill>
            </a:endParaRPr>
          </a:p>
        </p:txBody>
      </p:sp>
      <p:sp>
        <p:nvSpPr>
          <p:cNvPr id="8196" name="Espace réservé de la date 3"/>
          <p:cNvSpPr>
            <a:spLocks noGrp="1"/>
          </p:cNvSpPr>
          <p:nvPr>
            <p:ph type="dt"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SzPct val="80000"/>
              <a:buBlip>
                <a:blip r:embed="rId2"/>
              </a:buBlip>
              <a:defRPr sz="2800">
                <a:solidFill>
                  <a:srgbClr val="4D4D4D"/>
                </a:solidFill>
                <a:latin typeface="Verdana" pitchFamily="34" charset="0"/>
              </a:defRPr>
            </a:lvl1pPr>
            <a:lvl2pPr marL="742950" indent="-285750" eaLnBrk="0" hangingPunct="0">
              <a:spcBef>
                <a:spcPct val="20000"/>
              </a:spcBef>
              <a:buSzPct val="60000"/>
              <a:buBlip>
                <a:blip r:embed="rId2"/>
              </a:buBlip>
              <a:defRPr sz="2800" b="1">
                <a:solidFill>
                  <a:srgbClr val="30A09E"/>
                </a:solidFill>
                <a:latin typeface="Verdana" pitchFamily="34" charset="0"/>
              </a:defRPr>
            </a:lvl2pPr>
            <a:lvl3pPr marL="1143000" indent="-228600" eaLnBrk="0" hangingPunct="0">
              <a:spcBef>
                <a:spcPct val="20000"/>
              </a:spcBef>
              <a:buSzPct val="60000"/>
              <a:buBlip>
                <a:blip r:embed="rId2"/>
              </a:buBlip>
              <a:defRPr sz="2400">
                <a:solidFill>
                  <a:srgbClr val="30A09E"/>
                </a:solidFill>
                <a:latin typeface="Verdana" pitchFamily="34" charset="0"/>
              </a:defRPr>
            </a:lvl3pPr>
            <a:lvl4pPr marL="1600200" indent="-228600" eaLnBrk="0" hangingPunct="0">
              <a:spcBef>
                <a:spcPct val="20000"/>
              </a:spcBef>
              <a:buSzPct val="60000"/>
              <a:buBlip>
                <a:blip r:embed="rId2"/>
              </a:buBlip>
              <a:defRPr sz="2400">
                <a:solidFill>
                  <a:srgbClr val="30A09E"/>
                </a:solidFill>
                <a:latin typeface="Verdana" pitchFamily="34" charset="0"/>
              </a:defRPr>
            </a:lvl4pPr>
            <a:lvl5pPr marL="2057400" indent="-228600" eaLnBrk="0" hangingPunct="0">
              <a:spcBef>
                <a:spcPct val="20000"/>
              </a:spcBef>
              <a:buSzPct val="60000"/>
              <a:buBlip>
                <a:blip r:embed="rId2"/>
              </a:buBlip>
              <a:defRPr sz="2000">
                <a:solidFill>
                  <a:srgbClr val="30A09E"/>
                </a:solidFill>
                <a:latin typeface="Verdana" pitchFamily="34" charset="0"/>
              </a:defRPr>
            </a:lvl5pPr>
            <a:lvl6pPr marL="2514600" indent="-228600" eaLnBrk="0" fontAlgn="base" hangingPunct="0">
              <a:spcBef>
                <a:spcPct val="20000"/>
              </a:spcBef>
              <a:spcAft>
                <a:spcPct val="0"/>
              </a:spcAft>
              <a:buSzPct val="60000"/>
              <a:buBlip>
                <a:blip r:embed="rId2"/>
              </a:buBlip>
              <a:defRPr sz="2000">
                <a:solidFill>
                  <a:srgbClr val="30A09E"/>
                </a:solidFill>
                <a:latin typeface="Verdana" pitchFamily="34" charset="0"/>
              </a:defRPr>
            </a:lvl6pPr>
            <a:lvl7pPr marL="2971800" indent="-228600" eaLnBrk="0" fontAlgn="base" hangingPunct="0">
              <a:spcBef>
                <a:spcPct val="20000"/>
              </a:spcBef>
              <a:spcAft>
                <a:spcPct val="0"/>
              </a:spcAft>
              <a:buSzPct val="60000"/>
              <a:buBlip>
                <a:blip r:embed="rId2"/>
              </a:buBlip>
              <a:defRPr sz="2000">
                <a:solidFill>
                  <a:srgbClr val="30A09E"/>
                </a:solidFill>
                <a:latin typeface="Verdana" pitchFamily="34" charset="0"/>
              </a:defRPr>
            </a:lvl7pPr>
            <a:lvl8pPr marL="3429000" indent="-228600" eaLnBrk="0" fontAlgn="base" hangingPunct="0">
              <a:spcBef>
                <a:spcPct val="20000"/>
              </a:spcBef>
              <a:spcAft>
                <a:spcPct val="0"/>
              </a:spcAft>
              <a:buSzPct val="60000"/>
              <a:buBlip>
                <a:blip r:embed="rId2"/>
              </a:buBlip>
              <a:defRPr sz="2000">
                <a:solidFill>
                  <a:srgbClr val="30A09E"/>
                </a:solidFill>
                <a:latin typeface="Verdana" pitchFamily="34" charset="0"/>
              </a:defRPr>
            </a:lvl8pPr>
            <a:lvl9pPr marL="3886200" indent="-228600" eaLnBrk="0" fontAlgn="base" hangingPunct="0">
              <a:spcBef>
                <a:spcPct val="20000"/>
              </a:spcBef>
              <a:spcAft>
                <a:spcPct val="0"/>
              </a:spcAft>
              <a:buSzPct val="60000"/>
              <a:buBlip>
                <a:blip r:embed="rId2"/>
              </a:buBlip>
              <a:defRPr sz="2000">
                <a:solidFill>
                  <a:srgbClr val="30A09E"/>
                </a:solidFill>
                <a:latin typeface="Verdana" pitchFamily="34" charset="0"/>
              </a:defRPr>
            </a:lvl9pPr>
          </a:lstStyle>
          <a:p>
            <a:pPr eaLnBrk="1" hangingPunct="1">
              <a:spcBef>
                <a:spcPct val="0"/>
              </a:spcBef>
              <a:buSzTx/>
              <a:buFontTx/>
              <a:buNone/>
            </a:pPr>
            <a:fld id="{476C11C9-9ADC-4795-97C1-CD182A3CF24D}" type="datetime1">
              <a:rPr lang="nl-NL" altLang="en-US" sz="1200" smtClean="0">
                <a:solidFill>
                  <a:schemeClr val="bg1"/>
                </a:solidFill>
              </a:rPr>
              <a:pPr eaLnBrk="1" hangingPunct="1">
                <a:spcBef>
                  <a:spcPct val="0"/>
                </a:spcBef>
                <a:buSzTx/>
                <a:buFontTx/>
                <a:buNone/>
              </a:pPr>
              <a:t>14-4-2015</a:t>
            </a:fld>
            <a:endParaRPr lang="nl-NL" altLang="en-US" sz="1200" smtClean="0">
              <a:solidFill>
                <a:schemeClr val="bg1"/>
              </a:solidFill>
            </a:endParaRPr>
          </a:p>
        </p:txBody>
      </p:sp>
      <p:sp>
        <p:nvSpPr>
          <p:cNvPr id="7173" name="Rectangle 5"/>
          <p:cNvSpPr txBox="1">
            <a:spLocks noChangeArrowheads="1"/>
          </p:cNvSpPr>
          <p:nvPr/>
        </p:nvSpPr>
        <p:spPr bwMode="auto">
          <a:xfrm>
            <a:off x="425450" y="2239963"/>
            <a:ext cx="8323263" cy="3687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marL="342900" indent="-342900" eaLnBrk="0" hangingPunct="0">
              <a:defRPr>
                <a:solidFill>
                  <a:schemeClr val="tx1"/>
                </a:solidFill>
                <a:latin typeface="Verdana" pitchFamily="34" charset="0"/>
              </a:defRPr>
            </a:lvl1pPr>
            <a:lvl2pPr marL="800100" indent="-34290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marL="0" indent="0">
              <a:spcBef>
                <a:spcPct val="20000"/>
              </a:spcBef>
              <a:buSzPct val="80000"/>
              <a:defRPr/>
            </a:pPr>
            <a:r>
              <a:rPr lang="en-GB" altLang="en-US" sz="2400" dirty="0" smtClean="0"/>
              <a:t>If your file is </a:t>
            </a:r>
            <a:r>
              <a:rPr lang="en-GB" altLang="en-US" sz="2400" b="1" dirty="0" smtClean="0"/>
              <a:t>smaller than 8 MB</a:t>
            </a:r>
            <a:r>
              <a:rPr lang="en-GB" altLang="en-US" sz="2400" dirty="0" smtClean="0"/>
              <a:t>, you can send it by email to </a:t>
            </a:r>
            <a:r>
              <a:rPr lang="en-GB" altLang="en-US" sz="2200" b="1" u="sng" dirty="0" smtClean="0">
                <a:hlinkClick r:id="rId3"/>
              </a:rPr>
              <a:t>houriet.lefebvre@fefco.org</a:t>
            </a:r>
            <a:r>
              <a:rPr lang="en-GB" altLang="en-US" sz="2200" b="1" u="sng" dirty="0" smtClean="0"/>
              <a:t/>
            </a:r>
            <a:br>
              <a:rPr lang="en-GB" altLang="en-US" sz="2200" b="1" u="sng" dirty="0" smtClean="0"/>
            </a:br>
            <a:r>
              <a:rPr lang="en-GB" altLang="en-US" sz="1000" b="1" u="sng" dirty="0" smtClean="0"/>
              <a:t/>
            </a:r>
            <a:br>
              <a:rPr lang="en-GB" altLang="en-US" sz="1000" b="1" u="sng" dirty="0" smtClean="0"/>
            </a:br>
            <a:r>
              <a:rPr lang="en-GB" altLang="en-US" sz="1000" b="1" u="sng" dirty="0" smtClean="0"/>
              <a:t> </a:t>
            </a:r>
            <a:endParaRPr lang="en-GB" altLang="en-US" sz="900" b="1" u="sng" dirty="0" smtClean="0"/>
          </a:p>
          <a:p>
            <a:pPr>
              <a:spcBef>
                <a:spcPct val="20000"/>
              </a:spcBef>
              <a:buSzPct val="80000"/>
              <a:buFontTx/>
              <a:buBlip>
                <a:blip r:embed="rId2"/>
              </a:buBlip>
              <a:defRPr/>
            </a:pPr>
            <a:r>
              <a:rPr lang="en-GB" altLang="en-US" sz="2400" dirty="0" smtClean="0"/>
              <a:t>Please indicate in the </a:t>
            </a:r>
            <a:r>
              <a:rPr lang="en-GB" altLang="en-US" sz="2400" b="1" dirty="0" smtClean="0"/>
              <a:t>subject line of the Email: </a:t>
            </a:r>
          </a:p>
          <a:p>
            <a:pPr lvl="1">
              <a:spcBef>
                <a:spcPct val="20000"/>
              </a:spcBef>
              <a:buSzPct val="80000"/>
              <a:buFontTx/>
              <a:buBlip>
                <a:blip r:embed="rId2"/>
              </a:buBlip>
              <a:defRPr/>
            </a:pPr>
            <a:r>
              <a:rPr lang="en-GB" altLang="en-US" sz="2400" b="1" dirty="0" smtClean="0"/>
              <a:t>“Spotlight Presentation</a:t>
            </a:r>
            <a:r>
              <a:rPr lang="en-GB" altLang="en-US" sz="2400" dirty="0" smtClean="0"/>
              <a:t>” </a:t>
            </a:r>
          </a:p>
          <a:p>
            <a:pPr lvl="1">
              <a:spcBef>
                <a:spcPct val="20000"/>
              </a:spcBef>
              <a:buSzPct val="80000"/>
              <a:buFontTx/>
              <a:buBlip>
                <a:blip r:embed="rId2"/>
              </a:buBlip>
              <a:defRPr/>
            </a:pPr>
            <a:r>
              <a:rPr lang="en-GB" altLang="en-US" sz="2400" b="1" dirty="0" smtClean="0"/>
              <a:t>Name of the Presenter </a:t>
            </a:r>
            <a:r>
              <a:rPr lang="en-GB" altLang="en-US" sz="2000" dirty="0" smtClean="0">
                <a:solidFill>
                  <a:srgbClr val="FF0000"/>
                </a:solidFill>
              </a:rPr>
              <a:t>(first then last names)</a:t>
            </a:r>
            <a:endParaRPr lang="en-GB" altLang="en-US" sz="2400" dirty="0" smtClean="0">
              <a:solidFill>
                <a:srgbClr val="FF0000"/>
              </a:solidFill>
            </a:endParaRPr>
          </a:p>
          <a:p>
            <a:pPr lvl="1">
              <a:spcBef>
                <a:spcPct val="20000"/>
              </a:spcBef>
              <a:buSzPct val="80000"/>
              <a:buFontTx/>
              <a:buBlip>
                <a:blip r:embed="rId2"/>
              </a:buBlip>
              <a:defRPr/>
            </a:pPr>
            <a:r>
              <a:rPr lang="en-GB" altLang="en-US" sz="2400" b="1" dirty="0" smtClean="0"/>
              <a:t>Presentation</a:t>
            </a:r>
            <a:r>
              <a:rPr lang="en-GB" altLang="en-US" sz="2400" dirty="0" smtClean="0"/>
              <a:t> </a:t>
            </a:r>
            <a:r>
              <a:rPr lang="en-GB" altLang="en-US" sz="2400" b="1" dirty="0" smtClean="0"/>
              <a:t>title </a:t>
            </a:r>
            <a:r>
              <a:rPr lang="en-GB" altLang="en-US" sz="2400" dirty="0" smtClean="0"/>
              <a:t>as to appear on the printed programme of the seminar </a:t>
            </a:r>
            <a:endParaRPr lang="fr-BE" altLang="en-US" sz="2400" dirty="0" smtClean="0"/>
          </a:p>
          <a:p>
            <a:pPr lvl="1">
              <a:spcBef>
                <a:spcPct val="20000"/>
              </a:spcBef>
              <a:buSzPct val="80000"/>
              <a:defRPr/>
            </a:pPr>
            <a:endParaRPr lang="fr-BE" altLang="en-US" sz="2200" dirty="0" smtClean="0"/>
          </a:p>
        </p:txBody>
      </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re 1"/>
          <p:cNvSpPr>
            <a:spLocks noGrp="1"/>
          </p:cNvSpPr>
          <p:nvPr>
            <p:ph type="title"/>
          </p:nvPr>
        </p:nvSpPr>
        <p:spPr>
          <a:xfrm>
            <a:off x="468313" y="260350"/>
            <a:ext cx="8229600" cy="1143000"/>
          </a:xfrm>
        </p:spPr>
        <p:txBody>
          <a:bodyPr/>
          <a:lstStyle/>
          <a:p>
            <a:pPr algn="r"/>
            <a:r>
              <a:rPr lang="en-GB" altLang="en-US" b="1" smtClean="0">
                <a:solidFill>
                  <a:schemeClr val="tx1"/>
                </a:solidFill>
              </a:rPr>
              <a:t>How and to whom to send your folder? </a:t>
            </a:r>
          </a:p>
        </p:txBody>
      </p:sp>
      <p:sp>
        <p:nvSpPr>
          <p:cNvPr id="9219" name="Espace réservé du numéro de diapositive 2"/>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SzPct val="80000"/>
              <a:buBlip>
                <a:blip r:embed="rId2"/>
              </a:buBlip>
              <a:defRPr sz="2800">
                <a:solidFill>
                  <a:srgbClr val="4D4D4D"/>
                </a:solidFill>
                <a:latin typeface="Verdana" pitchFamily="34" charset="0"/>
              </a:defRPr>
            </a:lvl1pPr>
            <a:lvl2pPr marL="742950" indent="-285750" eaLnBrk="0" hangingPunct="0">
              <a:spcBef>
                <a:spcPct val="20000"/>
              </a:spcBef>
              <a:buSzPct val="60000"/>
              <a:buBlip>
                <a:blip r:embed="rId2"/>
              </a:buBlip>
              <a:defRPr sz="2800" b="1">
                <a:solidFill>
                  <a:srgbClr val="30A09E"/>
                </a:solidFill>
                <a:latin typeface="Verdana" pitchFamily="34" charset="0"/>
              </a:defRPr>
            </a:lvl2pPr>
            <a:lvl3pPr marL="1143000" indent="-228600" eaLnBrk="0" hangingPunct="0">
              <a:spcBef>
                <a:spcPct val="20000"/>
              </a:spcBef>
              <a:buSzPct val="60000"/>
              <a:buBlip>
                <a:blip r:embed="rId2"/>
              </a:buBlip>
              <a:defRPr sz="2400">
                <a:solidFill>
                  <a:srgbClr val="30A09E"/>
                </a:solidFill>
                <a:latin typeface="Verdana" pitchFamily="34" charset="0"/>
              </a:defRPr>
            </a:lvl3pPr>
            <a:lvl4pPr marL="1600200" indent="-228600" eaLnBrk="0" hangingPunct="0">
              <a:spcBef>
                <a:spcPct val="20000"/>
              </a:spcBef>
              <a:buSzPct val="60000"/>
              <a:buBlip>
                <a:blip r:embed="rId2"/>
              </a:buBlip>
              <a:defRPr sz="2400">
                <a:solidFill>
                  <a:srgbClr val="30A09E"/>
                </a:solidFill>
                <a:latin typeface="Verdana" pitchFamily="34" charset="0"/>
              </a:defRPr>
            </a:lvl4pPr>
            <a:lvl5pPr marL="2057400" indent="-228600" eaLnBrk="0" hangingPunct="0">
              <a:spcBef>
                <a:spcPct val="20000"/>
              </a:spcBef>
              <a:buSzPct val="60000"/>
              <a:buBlip>
                <a:blip r:embed="rId2"/>
              </a:buBlip>
              <a:defRPr sz="2000">
                <a:solidFill>
                  <a:srgbClr val="30A09E"/>
                </a:solidFill>
                <a:latin typeface="Verdana" pitchFamily="34" charset="0"/>
              </a:defRPr>
            </a:lvl5pPr>
            <a:lvl6pPr marL="2514600" indent="-228600" eaLnBrk="0" fontAlgn="base" hangingPunct="0">
              <a:spcBef>
                <a:spcPct val="20000"/>
              </a:spcBef>
              <a:spcAft>
                <a:spcPct val="0"/>
              </a:spcAft>
              <a:buSzPct val="60000"/>
              <a:buBlip>
                <a:blip r:embed="rId2"/>
              </a:buBlip>
              <a:defRPr sz="2000">
                <a:solidFill>
                  <a:srgbClr val="30A09E"/>
                </a:solidFill>
                <a:latin typeface="Verdana" pitchFamily="34" charset="0"/>
              </a:defRPr>
            </a:lvl6pPr>
            <a:lvl7pPr marL="2971800" indent="-228600" eaLnBrk="0" fontAlgn="base" hangingPunct="0">
              <a:spcBef>
                <a:spcPct val="20000"/>
              </a:spcBef>
              <a:spcAft>
                <a:spcPct val="0"/>
              </a:spcAft>
              <a:buSzPct val="60000"/>
              <a:buBlip>
                <a:blip r:embed="rId2"/>
              </a:buBlip>
              <a:defRPr sz="2000">
                <a:solidFill>
                  <a:srgbClr val="30A09E"/>
                </a:solidFill>
                <a:latin typeface="Verdana" pitchFamily="34" charset="0"/>
              </a:defRPr>
            </a:lvl7pPr>
            <a:lvl8pPr marL="3429000" indent="-228600" eaLnBrk="0" fontAlgn="base" hangingPunct="0">
              <a:spcBef>
                <a:spcPct val="20000"/>
              </a:spcBef>
              <a:spcAft>
                <a:spcPct val="0"/>
              </a:spcAft>
              <a:buSzPct val="60000"/>
              <a:buBlip>
                <a:blip r:embed="rId2"/>
              </a:buBlip>
              <a:defRPr sz="2000">
                <a:solidFill>
                  <a:srgbClr val="30A09E"/>
                </a:solidFill>
                <a:latin typeface="Verdana" pitchFamily="34" charset="0"/>
              </a:defRPr>
            </a:lvl8pPr>
            <a:lvl9pPr marL="3886200" indent="-228600" eaLnBrk="0" fontAlgn="base" hangingPunct="0">
              <a:spcBef>
                <a:spcPct val="20000"/>
              </a:spcBef>
              <a:spcAft>
                <a:spcPct val="0"/>
              </a:spcAft>
              <a:buSzPct val="60000"/>
              <a:buBlip>
                <a:blip r:embed="rId2"/>
              </a:buBlip>
              <a:defRPr sz="2000">
                <a:solidFill>
                  <a:srgbClr val="30A09E"/>
                </a:solidFill>
                <a:latin typeface="Verdana" pitchFamily="34" charset="0"/>
              </a:defRPr>
            </a:lvl9pPr>
          </a:lstStyle>
          <a:p>
            <a:pPr eaLnBrk="1" hangingPunct="1">
              <a:spcBef>
                <a:spcPct val="0"/>
              </a:spcBef>
              <a:buSzTx/>
              <a:buFontTx/>
              <a:buNone/>
            </a:pPr>
            <a:fld id="{3FCAAD1C-A13C-444D-9CCC-F676E6947160}" type="slidenum">
              <a:rPr lang="nl-NL" altLang="en-US" sz="1000" smtClean="0">
                <a:solidFill>
                  <a:schemeClr val="bg1"/>
                </a:solidFill>
              </a:rPr>
              <a:pPr eaLnBrk="1" hangingPunct="1">
                <a:spcBef>
                  <a:spcPct val="0"/>
                </a:spcBef>
                <a:buSzTx/>
                <a:buFontTx/>
                <a:buNone/>
              </a:pPr>
              <a:t>5</a:t>
            </a:fld>
            <a:endParaRPr lang="nl-NL" altLang="en-US" sz="1000" smtClean="0">
              <a:solidFill>
                <a:schemeClr val="bg1"/>
              </a:solidFill>
            </a:endParaRPr>
          </a:p>
        </p:txBody>
      </p:sp>
      <p:sp>
        <p:nvSpPr>
          <p:cNvPr id="9220" name="Espace réservé de la date 3"/>
          <p:cNvSpPr>
            <a:spLocks noGrp="1"/>
          </p:cNvSpPr>
          <p:nvPr>
            <p:ph type="dt"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SzPct val="80000"/>
              <a:buBlip>
                <a:blip r:embed="rId2"/>
              </a:buBlip>
              <a:defRPr sz="2800">
                <a:solidFill>
                  <a:srgbClr val="4D4D4D"/>
                </a:solidFill>
                <a:latin typeface="Verdana" pitchFamily="34" charset="0"/>
              </a:defRPr>
            </a:lvl1pPr>
            <a:lvl2pPr marL="742950" indent="-285750" eaLnBrk="0" hangingPunct="0">
              <a:spcBef>
                <a:spcPct val="20000"/>
              </a:spcBef>
              <a:buSzPct val="60000"/>
              <a:buBlip>
                <a:blip r:embed="rId2"/>
              </a:buBlip>
              <a:defRPr sz="2800" b="1">
                <a:solidFill>
                  <a:srgbClr val="30A09E"/>
                </a:solidFill>
                <a:latin typeface="Verdana" pitchFamily="34" charset="0"/>
              </a:defRPr>
            </a:lvl2pPr>
            <a:lvl3pPr marL="1143000" indent="-228600" eaLnBrk="0" hangingPunct="0">
              <a:spcBef>
                <a:spcPct val="20000"/>
              </a:spcBef>
              <a:buSzPct val="60000"/>
              <a:buBlip>
                <a:blip r:embed="rId2"/>
              </a:buBlip>
              <a:defRPr sz="2400">
                <a:solidFill>
                  <a:srgbClr val="30A09E"/>
                </a:solidFill>
                <a:latin typeface="Verdana" pitchFamily="34" charset="0"/>
              </a:defRPr>
            </a:lvl3pPr>
            <a:lvl4pPr marL="1600200" indent="-228600" eaLnBrk="0" hangingPunct="0">
              <a:spcBef>
                <a:spcPct val="20000"/>
              </a:spcBef>
              <a:buSzPct val="60000"/>
              <a:buBlip>
                <a:blip r:embed="rId2"/>
              </a:buBlip>
              <a:defRPr sz="2400">
                <a:solidFill>
                  <a:srgbClr val="30A09E"/>
                </a:solidFill>
                <a:latin typeface="Verdana" pitchFamily="34" charset="0"/>
              </a:defRPr>
            </a:lvl4pPr>
            <a:lvl5pPr marL="2057400" indent="-228600" eaLnBrk="0" hangingPunct="0">
              <a:spcBef>
                <a:spcPct val="20000"/>
              </a:spcBef>
              <a:buSzPct val="60000"/>
              <a:buBlip>
                <a:blip r:embed="rId2"/>
              </a:buBlip>
              <a:defRPr sz="2000">
                <a:solidFill>
                  <a:srgbClr val="30A09E"/>
                </a:solidFill>
                <a:latin typeface="Verdana" pitchFamily="34" charset="0"/>
              </a:defRPr>
            </a:lvl5pPr>
            <a:lvl6pPr marL="2514600" indent="-228600" eaLnBrk="0" fontAlgn="base" hangingPunct="0">
              <a:spcBef>
                <a:spcPct val="20000"/>
              </a:spcBef>
              <a:spcAft>
                <a:spcPct val="0"/>
              </a:spcAft>
              <a:buSzPct val="60000"/>
              <a:buBlip>
                <a:blip r:embed="rId2"/>
              </a:buBlip>
              <a:defRPr sz="2000">
                <a:solidFill>
                  <a:srgbClr val="30A09E"/>
                </a:solidFill>
                <a:latin typeface="Verdana" pitchFamily="34" charset="0"/>
              </a:defRPr>
            </a:lvl6pPr>
            <a:lvl7pPr marL="2971800" indent="-228600" eaLnBrk="0" fontAlgn="base" hangingPunct="0">
              <a:spcBef>
                <a:spcPct val="20000"/>
              </a:spcBef>
              <a:spcAft>
                <a:spcPct val="0"/>
              </a:spcAft>
              <a:buSzPct val="60000"/>
              <a:buBlip>
                <a:blip r:embed="rId2"/>
              </a:buBlip>
              <a:defRPr sz="2000">
                <a:solidFill>
                  <a:srgbClr val="30A09E"/>
                </a:solidFill>
                <a:latin typeface="Verdana" pitchFamily="34" charset="0"/>
              </a:defRPr>
            </a:lvl7pPr>
            <a:lvl8pPr marL="3429000" indent="-228600" eaLnBrk="0" fontAlgn="base" hangingPunct="0">
              <a:spcBef>
                <a:spcPct val="20000"/>
              </a:spcBef>
              <a:spcAft>
                <a:spcPct val="0"/>
              </a:spcAft>
              <a:buSzPct val="60000"/>
              <a:buBlip>
                <a:blip r:embed="rId2"/>
              </a:buBlip>
              <a:defRPr sz="2000">
                <a:solidFill>
                  <a:srgbClr val="30A09E"/>
                </a:solidFill>
                <a:latin typeface="Verdana" pitchFamily="34" charset="0"/>
              </a:defRPr>
            </a:lvl8pPr>
            <a:lvl9pPr marL="3886200" indent="-228600" eaLnBrk="0" fontAlgn="base" hangingPunct="0">
              <a:spcBef>
                <a:spcPct val="20000"/>
              </a:spcBef>
              <a:spcAft>
                <a:spcPct val="0"/>
              </a:spcAft>
              <a:buSzPct val="60000"/>
              <a:buBlip>
                <a:blip r:embed="rId2"/>
              </a:buBlip>
              <a:defRPr sz="2000">
                <a:solidFill>
                  <a:srgbClr val="30A09E"/>
                </a:solidFill>
                <a:latin typeface="Verdana" pitchFamily="34" charset="0"/>
              </a:defRPr>
            </a:lvl9pPr>
          </a:lstStyle>
          <a:p>
            <a:pPr eaLnBrk="1" hangingPunct="1">
              <a:spcBef>
                <a:spcPct val="0"/>
              </a:spcBef>
              <a:buSzTx/>
              <a:buFontTx/>
              <a:buNone/>
            </a:pPr>
            <a:fld id="{DC0D0D34-2B65-48C2-9223-8397A6E3AEE6}" type="datetime1">
              <a:rPr lang="nl-NL" altLang="en-US" sz="1200" smtClean="0">
                <a:solidFill>
                  <a:schemeClr val="bg1"/>
                </a:solidFill>
              </a:rPr>
              <a:pPr eaLnBrk="1" hangingPunct="1">
                <a:spcBef>
                  <a:spcPct val="0"/>
                </a:spcBef>
                <a:buSzTx/>
                <a:buFontTx/>
                <a:buNone/>
              </a:pPr>
              <a:t>14-4-2015</a:t>
            </a:fld>
            <a:endParaRPr lang="nl-NL" altLang="en-US" sz="1200" smtClean="0">
              <a:solidFill>
                <a:schemeClr val="bg1"/>
              </a:solidFill>
            </a:endParaRPr>
          </a:p>
        </p:txBody>
      </p:sp>
      <p:sp>
        <p:nvSpPr>
          <p:cNvPr id="5" name="Rectangle 5"/>
          <p:cNvSpPr txBox="1">
            <a:spLocks noChangeArrowheads="1"/>
          </p:cNvSpPr>
          <p:nvPr/>
        </p:nvSpPr>
        <p:spPr>
          <a:xfrm>
            <a:off x="179388" y="2098675"/>
            <a:ext cx="8280400" cy="3743325"/>
          </a:xfrm>
          <a:prstGeom prst="rect">
            <a:avLst/>
          </a:prstGeom>
        </p:spPr>
        <p:txBody>
          <a:bodyPr anchor="ctr">
            <a:spAutoFit/>
          </a:bodyPr>
          <a:lstStyle/>
          <a:p>
            <a:pPr eaLnBrk="0" hangingPunct="0">
              <a:spcBef>
                <a:spcPct val="20000"/>
              </a:spcBef>
              <a:buSzPct val="80000"/>
              <a:defRPr/>
            </a:pPr>
            <a:r>
              <a:rPr lang="en-GB" sz="2400" b="1" dirty="0"/>
              <a:t>If your file is larger than 8 MB and/or  contains videos:</a:t>
            </a:r>
            <a:r>
              <a:rPr lang="en-GB" sz="2400" dirty="0"/>
              <a:t> </a:t>
            </a:r>
            <a:endParaRPr lang="en-GB" dirty="0"/>
          </a:p>
          <a:p>
            <a:pPr eaLnBrk="0" hangingPunct="0">
              <a:spcBef>
                <a:spcPct val="20000"/>
              </a:spcBef>
              <a:buSzPct val="80000"/>
              <a:defRPr/>
            </a:pPr>
            <a:endParaRPr lang="en-GB" sz="1000" dirty="0"/>
          </a:p>
          <a:p>
            <a:pPr marL="342900" indent="-342900" eaLnBrk="0" hangingPunct="0">
              <a:spcBef>
                <a:spcPct val="20000"/>
              </a:spcBef>
              <a:buSzPct val="80000"/>
              <a:buFontTx/>
              <a:buBlip>
                <a:blip r:embed="rId2"/>
              </a:buBlip>
              <a:defRPr/>
            </a:pPr>
            <a:r>
              <a:rPr lang="en-GB" sz="2400" dirty="0"/>
              <a:t>Please send it by post on a CD, DVD or USB-stick to FEFCO Secretariat: </a:t>
            </a:r>
          </a:p>
          <a:p>
            <a:pPr marL="800100" lvl="1" indent="-342900" eaLnBrk="0" hangingPunct="0">
              <a:spcBef>
                <a:spcPct val="20000"/>
              </a:spcBef>
              <a:buSzPct val="80000"/>
              <a:buFontTx/>
              <a:buBlip>
                <a:blip r:embed="rId2"/>
              </a:buBlip>
              <a:defRPr/>
            </a:pPr>
            <a:r>
              <a:rPr lang="en-GB" sz="2200" dirty="0"/>
              <a:t>To Houriet Lefebvre</a:t>
            </a:r>
            <a:endParaRPr lang="fr-BE" sz="2200" dirty="0"/>
          </a:p>
          <a:p>
            <a:pPr>
              <a:defRPr/>
            </a:pPr>
            <a:r>
              <a:rPr lang="en-GB" sz="2200" dirty="0"/>
              <a:t>	FEFCO AISBL </a:t>
            </a:r>
            <a:endParaRPr lang="fr-BE" sz="2200" dirty="0"/>
          </a:p>
          <a:p>
            <a:pPr>
              <a:defRPr/>
            </a:pPr>
            <a:r>
              <a:rPr lang="en-GB" sz="2200" dirty="0"/>
              <a:t>	Avenue Louise 250, 12</a:t>
            </a:r>
            <a:r>
              <a:rPr lang="en-GB" sz="2200" baseline="30000" dirty="0"/>
              <a:t>th</a:t>
            </a:r>
            <a:r>
              <a:rPr lang="en-GB" sz="2200" dirty="0"/>
              <a:t> floor</a:t>
            </a:r>
            <a:endParaRPr lang="fr-BE" sz="2200" dirty="0"/>
          </a:p>
          <a:p>
            <a:pPr>
              <a:defRPr/>
            </a:pPr>
            <a:r>
              <a:rPr lang="en-GB" sz="2200" dirty="0"/>
              <a:t>	1050 Brussels, </a:t>
            </a:r>
            <a:br>
              <a:rPr lang="en-GB" sz="2200" dirty="0"/>
            </a:br>
            <a:r>
              <a:rPr lang="en-GB" sz="2200" dirty="0"/>
              <a:t>	Belgium</a:t>
            </a:r>
          </a:p>
          <a:p>
            <a:pPr>
              <a:defRPr/>
            </a:pPr>
            <a:endParaRPr lang="fr-BE" sz="1000" dirty="0"/>
          </a:p>
        </p:txBody>
      </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re 1"/>
          <p:cNvSpPr>
            <a:spLocks noGrp="1"/>
          </p:cNvSpPr>
          <p:nvPr>
            <p:ph type="title"/>
          </p:nvPr>
        </p:nvSpPr>
        <p:spPr>
          <a:xfrm>
            <a:off x="539750" y="476250"/>
            <a:ext cx="8229600" cy="1143000"/>
          </a:xfrm>
        </p:spPr>
        <p:txBody>
          <a:bodyPr/>
          <a:lstStyle/>
          <a:p>
            <a:pPr algn="r"/>
            <a:r>
              <a:rPr lang="en-GB" altLang="en-US" b="1" smtClean="0">
                <a:solidFill>
                  <a:schemeClr val="tx1"/>
                </a:solidFill>
              </a:rPr>
              <a:t>How to prepare a folder and embed a Video?</a:t>
            </a:r>
          </a:p>
        </p:txBody>
      </p:sp>
      <p:sp>
        <p:nvSpPr>
          <p:cNvPr id="10243" name="Espace réservé du numéro de diapositive 2"/>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SzPct val="80000"/>
              <a:buBlip>
                <a:blip r:embed="rId2"/>
              </a:buBlip>
              <a:defRPr sz="2800">
                <a:solidFill>
                  <a:srgbClr val="4D4D4D"/>
                </a:solidFill>
                <a:latin typeface="Verdana" pitchFamily="34" charset="0"/>
              </a:defRPr>
            </a:lvl1pPr>
            <a:lvl2pPr marL="742950" indent="-285750" eaLnBrk="0" hangingPunct="0">
              <a:spcBef>
                <a:spcPct val="20000"/>
              </a:spcBef>
              <a:buSzPct val="60000"/>
              <a:buBlip>
                <a:blip r:embed="rId2"/>
              </a:buBlip>
              <a:defRPr sz="2800" b="1">
                <a:solidFill>
                  <a:srgbClr val="30A09E"/>
                </a:solidFill>
                <a:latin typeface="Verdana" pitchFamily="34" charset="0"/>
              </a:defRPr>
            </a:lvl2pPr>
            <a:lvl3pPr marL="1143000" indent="-228600" eaLnBrk="0" hangingPunct="0">
              <a:spcBef>
                <a:spcPct val="20000"/>
              </a:spcBef>
              <a:buSzPct val="60000"/>
              <a:buBlip>
                <a:blip r:embed="rId2"/>
              </a:buBlip>
              <a:defRPr sz="2400">
                <a:solidFill>
                  <a:srgbClr val="30A09E"/>
                </a:solidFill>
                <a:latin typeface="Verdana" pitchFamily="34" charset="0"/>
              </a:defRPr>
            </a:lvl3pPr>
            <a:lvl4pPr marL="1600200" indent="-228600" eaLnBrk="0" hangingPunct="0">
              <a:spcBef>
                <a:spcPct val="20000"/>
              </a:spcBef>
              <a:buSzPct val="60000"/>
              <a:buBlip>
                <a:blip r:embed="rId2"/>
              </a:buBlip>
              <a:defRPr sz="2400">
                <a:solidFill>
                  <a:srgbClr val="30A09E"/>
                </a:solidFill>
                <a:latin typeface="Verdana" pitchFamily="34" charset="0"/>
              </a:defRPr>
            </a:lvl4pPr>
            <a:lvl5pPr marL="2057400" indent="-228600" eaLnBrk="0" hangingPunct="0">
              <a:spcBef>
                <a:spcPct val="20000"/>
              </a:spcBef>
              <a:buSzPct val="60000"/>
              <a:buBlip>
                <a:blip r:embed="rId2"/>
              </a:buBlip>
              <a:defRPr sz="2000">
                <a:solidFill>
                  <a:srgbClr val="30A09E"/>
                </a:solidFill>
                <a:latin typeface="Verdana" pitchFamily="34" charset="0"/>
              </a:defRPr>
            </a:lvl5pPr>
            <a:lvl6pPr marL="2514600" indent="-228600" eaLnBrk="0" fontAlgn="base" hangingPunct="0">
              <a:spcBef>
                <a:spcPct val="20000"/>
              </a:spcBef>
              <a:spcAft>
                <a:spcPct val="0"/>
              </a:spcAft>
              <a:buSzPct val="60000"/>
              <a:buBlip>
                <a:blip r:embed="rId2"/>
              </a:buBlip>
              <a:defRPr sz="2000">
                <a:solidFill>
                  <a:srgbClr val="30A09E"/>
                </a:solidFill>
                <a:latin typeface="Verdana" pitchFamily="34" charset="0"/>
              </a:defRPr>
            </a:lvl6pPr>
            <a:lvl7pPr marL="2971800" indent="-228600" eaLnBrk="0" fontAlgn="base" hangingPunct="0">
              <a:spcBef>
                <a:spcPct val="20000"/>
              </a:spcBef>
              <a:spcAft>
                <a:spcPct val="0"/>
              </a:spcAft>
              <a:buSzPct val="60000"/>
              <a:buBlip>
                <a:blip r:embed="rId2"/>
              </a:buBlip>
              <a:defRPr sz="2000">
                <a:solidFill>
                  <a:srgbClr val="30A09E"/>
                </a:solidFill>
                <a:latin typeface="Verdana" pitchFamily="34" charset="0"/>
              </a:defRPr>
            </a:lvl7pPr>
            <a:lvl8pPr marL="3429000" indent="-228600" eaLnBrk="0" fontAlgn="base" hangingPunct="0">
              <a:spcBef>
                <a:spcPct val="20000"/>
              </a:spcBef>
              <a:spcAft>
                <a:spcPct val="0"/>
              </a:spcAft>
              <a:buSzPct val="60000"/>
              <a:buBlip>
                <a:blip r:embed="rId2"/>
              </a:buBlip>
              <a:defRPr sz="2000">
                <a:solidFill>
                  <a:srgbClr val="30A09E"/>
                </a:solidFill>
                <a:latin typeface="Verdana" pitchFamily="34" charset="0"/>
              </a:defRPr>
            </a:lvl8pPr>
            <a:lvl9pPr marL="3886200" indent="-228600" eaLnBrk="0" fontAlgn="base" hangingPunct="0">
              <a:spcBef>
                <a:spcPct val="20000"/>
              </a:spcBef>
              <a:spcAft>
                <a:spcPct val="0"/>
              </a:spcAft>
              <a:buSzPct val="60000"/>
              <a:buBlip>
                <a:blip r:embed="rId2"/>
              </a:buBlip>
              <a:defRPr sz="2000">
                <a:solidFill>
                  <a:srgbClr val="30A09E"/>
                </a:solidFill>
                <a:latin typeface="Verdana" pitchFamily="34" charset="0"/>
              </a:defRPr>
            </a:lvl9pPr>
          </a:lstStyle>
          <a:p>
            <a:pPr eaLnBrk="1" hangingPunct="1">
              <a:spcBef>
                <a:spcPct val="0"/>
              </a:spcBef>
              <a:buSzTx/>
              <a:buFontTx/>
              <a:buNone/>
            </a:pPr>
            <a:fld id="{F75E7E81-77B9-4191-A54C-63CDC5B9EFDD}" type="slidenum">
              <a:rPr lang="nl-NL" altLang="en-US" sz="1000" smtClean="0">
                <a:solidFill>
                  <a:schemeClr val="bg1"/>
                </a:solidFill>
              </a:rPr>
              <a:pPr eaLnBrk="1" hangingPunct="1">
                <a:spcBef>
                  <a:spcPct val="0"/>
                </a:spcBef>
                <a:buSzTx/>
                <a:buFontTx/>
                <a:buNone/>
              </a:pPr>
              <a:t>6</a:t>
            </a:fld>
            <a:endParaRPr lang="nl-NL" altLang="en-US" sz="1000" smtClean="0">
              <a:solidFill>
                <a:schemeClr val="bg1"/>
              </a:solidFill>
            </a:endParaRPr>
          </a:p>
        </p:txBody>
      </p:sp>
      <p:sp>
        <p:nvSpPr>
          <p:cNvPr id="10244" name="Espace réservé de la date 3"/>
          <p:cNvSpPr>
            <a:spLocks noGrp="1"/>
          </p:cNvSpPr>
          <p:nvPr>
            <p:ph type="dt"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SzPct val="80000"/>
              <a:buBlip>
                <a:blip r:embed="rId2"/>
              </a:buBlip>
              <a:defRPr sz="2800">
                <a:solidFill>
                  <a:srgbClr val="4D4D4D"/>
                </a:solidFill>
                <a:latin typeface="Verdana" pitchFamily="34" charset="0"/>
              </a:defRPr>
            </a:lvl1pPr>
            <a:lvl2pPr marL="742950" indent="-285750" eaLnBrk="0" hangingPunct="0">
              <a:spcBef>
                <a:spcPct val="20000"/>
              </a:spcBef>
              <a:buSzPct val="60000"/>
              <a:buBlip>
                <a:blip r:embed="rId2"/>
              </a:buBlip>
              <a:defRPr sz="2800" b="1">
                <a:solidFill>
                  <a:srgbClr val="30A09E"/>
                </a:solidFill>
                <a:latin typeface="Verdana" pitchFamily="34" charset="0"/>
              </a:defRPr>
            </a:lvl2pPr>
            <a:lvl3pPr marL="1143000" indent="-228600" eaLnBrk="0" hangingPunct="0">
              <a:spcBef>
                <a:spcPct val="20000"/>
              </a:spcBef>
              <a:buSzPct val="60000"/>
              <a:buBlip>
                <a:blip r:embed="rId2"/>
              </a:buBlip>
              <a:defRPr sz="2400">
                <a:solidFill>
                  <a:srgbClr val="30A09E"/>
                </a:solidFill>
                <a:latin typeface="Verdana" pitchFamily="34" charset="0"/>
              </a:defRPr>
            </a:lvl3pPr>
            <a:lvl4pPr marL="1600200" indent="-228600" eaLnBrk="0" hangingPunct="0">
              <a:spcBef>
                <a:spcPct val="20000"/>
              </a:spcBef>
              <a:buSzPct val="60000"/>
              <a:buBlip>
                <a:blip r:embed="rId2"/>
              </a:buBlip>
              <a:defRPr sz="2400">
                <a:solidFill>
                  <a:srgbClr val="30A09E"/>
                </a:solidFill>
                <a:latin typeface="Verdana" pitchFamily="34" charset="0"/>
              </a:defRPr>
            </a:lvl4pPr>
            <a:lvl5pPr marL="2057400" indent="-228600" eaLnBrk="0" hangingPunct="0">
              <a:spcBef>
                <a:spcPct val="20000"/>
              </a:spcBef>
              <a:buSzPct val="60000"/>
              <a:buBlip>
                <a:blip r:embed="rId2"/>
              </a:buBlip>
              <a:defRPr sz="2000">
                <a:solidFill>
                  <a:srgbClr val="30A09E"/>
                </a:solidFill>
                <a:latin typeface="Verdana" pitchFamily="34" charset="0"/>
              </a:defRPr>
            </a:lvl5pPr>
            <a:lvl6pPr marL="2514600" indent="-228600" eaLnBrk="0" fontAlgn="base" hangingPunct="0">
              <a:spcBef>
                <a:spcPct val="20000"/>
              </a:spcBef>
              <a:spcAft>
                <a:spcPct val="0"/>
              </a:spcAft>
              <a:buSzPct val="60000"/>
              <a:buBlip>
                <a:blip r:embed="rId2"/>
              </a:buBlip>
              <a:defRPr sz="2000">
                <a:solidFill>
                  <a:srgbClr val="30A09E"/>
                </a:solidFill>
                <a:latin typeface="Verdana" pitchFamily="34" charset="0"/>
              </a:defRPr>
            </a:lvl6pPr>
            <a:lvl7pPr marL="2971800" indent="-228600" eaLnBrk="0" fontAlgn="base" hangingPunct="0">
              <a:spcBef>
                <a:spcPct val="20000"/>
              </a:spcBef>
              <a:spcAft>
                <a:spcPct val="0"/>
              </a:spcAft>
              <a:buSzPct val="60000"/>
              <a:buBlip>
                <a:blip r:embed="rId2"/>
              </a:buBlip>
              <a:defRPr sz="2000">
                <a:solidFill>
                  <a:srgbClr val="30A09E"/>
                </a:solidFill>
                <a:latin typeface="Verdana" pitchFamily="34" charset="0"/>
              </a:defRPr>
            </a:lvl7pPr>
            <a:lvl8pPr marL="3429000" indent="-228600" eaLnBrk="0" fontAlgn="base" hangingPunct="0">
              <a:spcBef>
                <a:spcPct val="20000"/>
              </a:spcBef>
              <a:spcAft>
                <a:spcPct val="0"/>
              </a:spcAft>
              <a:buSzPct val="60000"/>
              <a:buBlip>
                <a:blip r:embed="rId2"/>
              </a:buBlip>
              <a:defRPr sz="2000">
                <a:solidFill>
                  <a:srgbClr val="30A09E"/>
                </a:solidFill>
                <a:latin typeface="Verdana" pitchFamily="34" charset="0"/>
              </a:defRPr>
            </a:lvl8pPr>
            <a:lvl9pPr marL="3886200" indent="-228600" eaLnBrk="0" fontAlgn="base" hangingPunct="0">
              <a:spcBef>
                <a:spcPct val="20000"/>
              </a:spcBef>
              <a:spcAft>
                <a:spcPct val="0"/>
              </a:spcAft>
              <a:buSzPct val="60000"/>
              <a:buBlip>
                <a:blip r:embed="rId2"/>
              </a:buBlip>
              <a:defRPr sz="2000">
                <a:solidFill>
                  <a:srgbClr val="30A09E"/>
                </a:solidFill>
                <a:latin typeface="Verdana" pitchFamily="34" charset="0"/>
              </a:defRPr>
            </a:lvl9pPr>
          </a:lstStyle>
          <a:p>
            <a:pPr eaLnBrk="1" hangingPunct="1">
              <a:spcBef>
                <a:spcPct val="0"/>
              </a:spcBef>
              <a:buSzTx/>
              <a:buFontTx/>
              <a:buNone/>
            </a:pPr>
            <a:fld id="{A78DF4B0-59D0-43BB-90BF-926BEAAA81A9}" type="datetime1">
              <a:rPr lang="nl-NL" altLang="en-US" sz="1200" smtClean="0">
                <a:solidFill>
                  <a:schemeClr val="bg1"/>
                </a:solidFill>
              </a:rPr>
              <a:pPr eaLnBrk="1" hangingPunct="1">
                <a:spcBef>
                  <a:spcPct val="0"/>
                </a:spcBef>
                <a:buSzTx/>
                <a:buFontTx/>
                <a:buNone/>
              </a:pPr>
              <a:t>14-4-2015</a:t>
            </a:fld>
            <a:endParaRPr lang="nl-NL" altLang="en-US" sz="1200" smtClean="0">
              <a:solidFill>
                <a:schemeClr val="bg1"/>
              </a:solidFill>
            </a:endParaRPr>
          </a:p>
        </p:txBody>
      </p:sp>
      <p:sp>
        <p:nvSpPr>
          <p:cNvPr id="10245" name="Rectangle 5"/>
          <p:cNvSpPr txBox="1">
            <a:spLocks noChangeArrowheads="1"/>
          </p:cNvSpPr>
          <p:nvPr/>
        </p:nvSpPr>
        <p:spPr bwMode="auto">
          <a:xfrm>
            <a:off x="636588" y="2230438"/>
            <a:ext cx="7319962" cy="190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spcBef>
                <a:spcPct val="20000"/>
              </a:spcBef>
              <a:buSzPct val="80000"/>
              <a:buBlip>
                <a:blip r:embed="rId2"/>
              </a:buBlip>
              <a:defRPr sz="2800">
                <a:solidFill>
                  <a:srgbClr val="4D4D4D"/>
                </a:solidFill>
                <a:latin typeface="Verdana" pitchFamily="34" charset="0"/>
              </a:defRPr>
            </a:lvl1pPr>
            <a:lvl2pPr marL="742950" indent="-285750" eaLnBrk="0" hangingPunct="0">
              <a:spcBef>
                <a:spcPct val="20000"/>
              </a:spcBef>
              <a:buSzPct val="60000"/>
              <a:buBlip>
                <a:blip r:embed="rId2"/>
              </a:buBlip>
              <a:defRPr sz="2800" b="1">
                <a:solidFill>
                  <a:srgbClr val="30A09E"/>
                </a:solidFill>
                <a:latin typeface="Verdana" pitchFamily="34" charset="0"/>
              </a:defRPr>
            </a:lvl2pPr>
            <a:lvl3pPr marL="1143000" indent="-228600" eaLnBrk="0" hangingPunct="0">
              <a:spcBef>
                <a:spcPct val="20000"/>
              </a:spcBef>
              <a:buSzPct val="60000"/>
              <a:buBlip>
                <a:blip r:embed="rId2"/>
              </a:buBlip>
              <a:defRPr sz="2400">
                <a:solidFill>
                  <a:srgbClr val="30A09E"/>
                </a:solidFill>
                <a:latin typeface="Verdana" pitchFamily="34" charset="0"/>
              </a:defRPr>
            </a:lvl3pPr>
            <a:lvl4pPr marL="1600200" indent="-228600" eaLnBrk="0" hangingPunct="0">
              <a:spcBef>
                <a:spcPct val="20000"/>
              </a:spcBef>
              <a:buSzPct val="60000"/>
              <a:buBlip>
                <a:blip r:embed="rId2"/>
              </a:buBlip>
              <a:defRPr sz="2400">
                <a:solidFill>
                  <a:srgbClr val="30A09E"/>
                </a:solidFill>
                <a:latin typeface="Verdana" pitchFamily="34" charset="0"/>
              </a:defRPr>
            </a:lvl4pPr>
            <a:lvl5pPr marL="2057400" indent="-228600" eaLnBrk="0" hangingPunct="0">
              <a:spcBef>
                <a:spcPct val="20000"/>
              </a:spcBef>
              <a:buSzPct val="60000"/>
              <a:buBlip>
                <a:blip r:embed="rId2"/>
              </a:buBlip>
              <a:defRPr sz="2000">
                <a:solidFill>
                  <a:srgbClr val="30A09E"/>
                </a:solidFill>
                <a:latin typeface="Verdana" pitchFamily="34" charset="0"/>
              </a:defRPr>
            </a:lvl5pPr>
            <a:lvl6pPr marL="2514600" indent="-228600" eaLnBrk="0" fontAlgn="base" hangingPunct="0">
              <a:spcBef>
                <a:spcPct val="20000"/>
              </a:spcBef>
              <a:spcAft>
                <a:spcPct val="0"/>
              </a:spcAft>
              <a:buSzPct val="60000"/>
              <a:buBlip>
                <a:blip r:embed="rId2"/>
              </a:buBlip>
              <a:defRPr sz="2000">
                <a:solidFill>
                  <a:srgbClr val="30A09E"/>
                </a:solidFill>
                <a:latin typeface="Verdana" pitchFamily="34" charset="0"/>
              </a:defRPr>
            </a:lvl6pPr>
            <a:lvl7pPr marL="2971800" indent="-228600" eaLnBrk="0" fontAlgn="base" hangingPunct="0">
              <a:spcBef>
                <a:spcPct val="20000"/>
              </a:spcBef>
              <a:spcAft>
                <a:spcPct val="0"/>
              </a:spcAft>
              <a:buSzPct val="60000"/>
              <a:buBlip>
                <a:blip r:embed="rId2"/>
              </a:buBlip>
              <a:defRPr sz="2000">
                <a:solidFill>
                  <a:srgbClr val="30A09E"/>
                </a:solidFill>
                <a:latin typeface="Verdana" pitchFamily="34" charset="0"/>
              </a:defRPr>
            </a:lvl7pPr>
            <a:lvl8pPr marL="3429000" indent="-228600" eaLnBrk="0" fontAlgn="base" hangingPunct="0">
              <a:spcBef>
                <a:spcPct val="20000"/>
              </a:spcBef>
              <a:spcAft>
                <a:spcPct val="0"/>
              </a:spcAft>
              <a:buSzPct val="60000"/>
              <a:buBlip>
                <a:blip r:embed="rId2"/>
              </a:buBlip>
              <a:defRPr sz="2000">
                <a:solidFill>
                  <a:srgbClr val="30A09E"/>
                </a:solidFill>
                <a:latin typeface="Verdana" pitchFamily="34" charset="0"/>
              </a:defRPr>
            </a:lvl8pPr>
            <a:lvl9pPr marL="3886200" indent="-228600" eaLnBrk="0" fontAlgn="base" hangingPunct="0">
              <a:spcBef>
                <a:spcPct val="20000"/>
              </a:spcBef>
              <a:spcAft>
                <a:spcPct val="0"/>
              </a:spcAft>
              <a:buSzPct val="60000"/>
              <a:buBlip>
                <a:blip r:embed="rId2"/>
              </a:buBlip>
              <a:defRPr sz="2000">
                <a:solidFill>
                  <a:srgbClr val="30A09E"/>
                </a:solidFill>
                <a:latin typeface="Verdana" pitchFamily="34" charset="0"/>
              </a:defRPr>
            </a:lvl9pPr>
          </a:lstStyle>
          <a:p>
            <a:pPr>
              <a:buFontTx/>
              <a:buNone/>
            </a:pPr>
            <a:r>
              <a:rPr lang="en-GB" altLang="en-US" sz="2000" b="1">
                <a:solidFill>
                  <a:schemeClr val="tx1"/>
                </a:solidFill>
              </a:rPr>
              <a:t>If you have a video, please follow the procedure described in the next slides to know how to prepare a folder and embed a Video in it …  </a:t>
            </a:r>
          </a:p>
          <a:p>
            <a:pPr>
              <a:buFontTx/>
              <a:buNone/>
            </a:pPr>
            <a:endParaRPr lang="en-GB" altLang="en-US" sz="2400" b="1">
              <a:solidFill>
                <a:schemeClr val="tx1"/>
              </a:solidFill>
            </a:endParaRPr>
          </a:p>
          <a:p>
            <a:pPr>
              <a:buFontTx/>
              <a:buNone/>
            </a:pPr>
            <a:endParaRPr lang="fr-BE" altLang="en-US" sz="2400">
              <a:solidFill>
                <a:schemeClr val="tx1"/>
              </a:solidFill>
            </a:endParaRPr>
          </a:p>
        </p:txBody>
      </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re 1"/>
          <p:cNvSpPr>
            <a:spLocks noGrp="1"/>
          </p:cNvSpPr>
          <p:nvPr>
            <p:ph type="title"/>
          </p:nvPr>
        </p:nvSpPr>
        <p:spPr>
          <a:xfrm>
            <a:off x="1258888" y="333375"/>
            <a:ext cx="7777162" cy="649288"/>
          </a:xfrm>
        </p:spPr>
        <p:txBody>
          <a:bodyPr/>
          <a:lstStyle/>
          <a:p>
            <a:pPr algn="r"/>
            <a:r>
              <a:rPr lang="en-GB" altLang="en-US" b="1" smtClean="0">
                <a:solidFill>
                  <a:schemeClr val="tx1"/>
                </a:solidFill>
              </a:rPr>
              <a:t>Prepare Folder and Embed Video </a:t>
            </a:r>
          </a:p>
        </p:txBody>
      </p:sp>
      <p:graphicFrame>
        <p:nvGraphicFramePr>
          <p:cNvPr id="5" name="Diagramme 4"/>
          <p:cNvGraphicFramePr/>
          <p:nvPr>
            <p:extLst>
              <p:ext uri="{D42A27DB-BD31-4B8C-83A1-F6EECF244321}">
                <p14:modId xmlns:p14="http://schemas.microsoft.com/office/powerpoint/2010/main" val="2392510006"/>
              </p:ext>
            </p:extLst>
          </p:nvPr>
        </p:nvGraphicFramePr>
        <p:xfrm>
          <a:off x="467544" y="1124744"/>
          <a:ext cx="7704856" cy="40324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268" name="ZoneTexte 7"/>
          <p:cNvSpPr txBox="1">
            <a:spLocks noChangeArrowheads="1"/>
          </p:cNvSpPr>
          <p:nvPr/>
        </p:nvSpPr>
        <p:spPr bwMode="auto">
          <a:xfrm>
            <a:off x="209550" y="5180013"/>
            <a:ext cx="12096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SzPct val="80000"/>
              <a:buBlip>
                <a:blip r:embed="rId7"/>
              </a:buBlip>
              <a:defRPr sz="2800">
                <a:solidFill>
                  <a:srgbClr val="4D4D4D"/>
                </a:solidFill>
                <a:latin typeface="Verdana" pitchFamily="34" charset="0"/>
              </a:defRPr>
            </a:lvl1pPr>
            <a:lvl2pPr marL="742950" indent="-285750" eaLnBrk="0" hangingPunct="0">
              <a:spcBef>
                <a:spcPct val="20000"/>
              </a:spcBef>
              <a:buSzPct val="60000"/>
              <a:buBlip>
                <a:blip r:embed="rId7"/>
              </a:buBlip>
              <a:defRPr sz="2800" b="1">
                <a:solidFill>
                  <a:srgbClr val="30A09E"/>
                </a:solidFill>
                <a:latin typeface="Verdana" pitchFamily="34" charset="0"/>
              </a:defRPr>
            </a:lvl2pPr>
            <a:lvl3pPr marL="1143000" indent="-228600" eaLnBrk="0" hangingPunct="0">
              <a:spcBef>
                <a:spcPct val="20000"/>
              </a:spcBef>
              <a:buSzPct val="60000"/>
              <a:buBlip>
                <a:blip r:embed="rId7"/>
              </a:buBlip>
              <a:defRPr sz="2400">
                <a:solidFill>
                  <a:srgbClr val="30A09E"/>
                </a:solidFill>
                <a:latin typeface="Verdana" pitchFamily="34" charset="0"/>
              </a:defRPr>
            </a:lvl3pPr>
            <a:lvl4pPr marL="1600200" indent="-228600" eaLnBrk="0" hangingPunct="0">
              <a:spcBef>
                <a:spcPct val="20000"/>
              </a:spcBef>
              <a:buSzPct val="60000"/>
              <a:buBlip>
                <a:blip r:embed="rId7"/>
              </a:buBlip>
              <a:defRPr sz="2400">
                <a:solidFill>
                  <a:srgbClr val="30A09E"/>
                </a:solidFill>
                <a:latin typeface="Verdana" pitchFamily="34" charset="0"/>
              </a:defRPr>
            </a:lvl4pPr>
            <a:lvl5pPr marL="2057400" indent="-228600" eaLnBrk="0" hangingPunct="0">
              <a:spcBef>
                <a:spcPct val="20000"/>
              </a:spcBef>
              <a:buSzPct val="60000"/>
              <a:buBlip>
                <a:blip r:embed="rId7"/>
              </a:buBlip>
              <a:defRPr sz="2000">
                <a:solidFill>
                  <a:srgbClr val="30A09E"/>
                </a:solidFill>
                <a:latin typeface="Verdana" pitchFamily="34" charset="0"/>
              </a:defRPr>
            </a:lvl5pPr>
            <a:lvl6pPr marL="2514600" indent="-228600" eaLnBrk="0" fontAlgn="base" hangingPunct="0">
              <a:spcBef>
                <a:spcPct val="20000"/>
              </a:spcBef>
              <a:spcAft>
                <a:spcPct val="0"/>
              </a:spcAft>
              <a:buSzPct val="60000"/>
              <a:buBlip>
                <a:blip r:embed="rId7"/>
              </a:buBlip>
              <a:defRPr sz="2000">
                <a:solidFill>
                  <a:srgbClr val="30A09E"/>
                </a:solidFill>
                <a:latin typeface="Verdana" pitchFamily="34" charset="0"/>
              </a:defRPr>
            </a:lvl6pPr>
            <a:lvl7pPr marL="2971800" indent="-228600" eaLnBrk="0" fontAlgn="base" hangingPunct="0">
              <a:spcBef>
                <a:spcPct val="20000"/>
              </a:spcBef>
              <a:spcAft>
                <a:spcPct val="0"/>
              </a:spcAft>
              <a:buSzPct val="60000"/>
              <a:buBlip>
                <a:blip r:embed="rId7"/>
              </a:buBlip>
              <a:defRPr sz="2000">
                <a:solidFill>
                  <a:srgbClr val="30A09E"/>
                </a:solidFill>
                <a:latin typeface="Verdana" pitchFamily="34" charset="0"/>
              </a:defRPr>
            </a:lvl7pPr>
            <a:lvl8pPr marL="3429000" indent="-228600" eaLnBrk="0" fontAlgn="base" hangingPunct="0">
              <a:spcBef>
                <a:spcPct val="20000"/>
              </a:spcBef>
              <a:spcAft>
                <a:spcPct val="0"/>
              </a:spcAft>
              <a:buSzPct val="60000"/>
              <a:buBlip>
                <a:blip r:embed="rId7"/>
              </a:buBlip>
              <a:defRPr sz="2000">
                <a:solidFill>
                  <a:srgbClr val="30A09E"/>
                </a:solidFill>
                <a:latin typeface="Verdana" pitchFamily="34" charset="0"/>
              </a:defRPr>
            </a:lvl8pPr>
            <a:lvl9pPr marL="3886200" indent="-228600" eaLnBrk="0" fontAlgn="base" hangingPunct="0">
              <a:spcBef>
                <a:spcPct val="20000"/>
              </a:spcBef>
              <a:spcAft>
                <a:spcPct val="0"/>
              </a:spcAft>
              <a:buSzPct val="60000"/>
              <a:buBlip>
                <a:blip r:embed="rId7"/>
              </a:buBlip>
              <a:defRPr sz="2000">
                <a:solidFill>
                  <a:srgbClr val="30A09E"/>
                </a:solidFill>
                <a:latin typeface="Verdana" pitchFamily="34" charset="0"/>
              </a:defRPr>
            </a:lvl9pPr>
          </a:lstStyle>
          <a:p>
            <a:pPr eaLnBrk="1" hangingPunct="1">
              <a:spcBef>
                <a:spcPct val="0"/>
              </a:spcBef>
              <a:buSzTx/>
              <a:buFontTx/>
              <a:buNone/>
            </a:pPr>
            <a:r>
              <a:rPr lang="en-GB" altLang="en-US" sz="1600" b="1">
                <a:solidFill>
                  <a:schemeClr val="tx1"/>
                </a:solidFill>
                <a:ea typeface="Verdana" pitchFamily="34" charset="0"/>
                <a:cs typeface="Verdana" pitchFamily="34" charset="0"/>
              </a:rPr>
              <a:t>Example</a:t>
            </a:r>
          </a:p>
          <a:p>
            <a:pPr eaLnBrk="1" hangingPunct="1">
              <a:spcBef>
                <a:spcPct val="0"/>
              </a:spcBef>
              <a:buSzTx/>
              <a:buFontTx/>
              <a:buNone/>
            </a:pPr>
            <a:r>
              <a:rPr lang="en-GB" altLang="en-US" sz="1600" b="1">
                <a:solidFill>
                  <a:schemeClr val="tx1"/>
                </a:solidFill>
                <a:ea typeface="Verdana" pitchFamily="34" charset="0"/>
                <a:cs typeface="Verdana" pitchFamily="34" charset="0"/>
              </a:rPr>
              <a:t>of Folder</a:t>
            </a:r>
          </a:p>
        </p:txBody>
      </p:sp>
      <p:pic>
        <p:nvPicPr>
          <p:cNvPr id="11269" name="Image 7" descr="Folder_Spotlights.JPG"/>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1547813" y="4652963"/>
            <a:ext cx="6624637" cy="163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Flèche droite 9"/>
          <p:cNvSpPr/>
          <p:nvPr/>
        </p:nvSpPr>
        <p:spPr>
          <a:xfrm>
            <a:off x="611188" y="5805488"/>
            <a:ext cx="936625" cy="287337"/>
          </a:xfrm>
          <a:prstGeom prst="rightArrow">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fr-BE"/>
          </a:p>
        </p:txBody>
      </p:sp>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re 1"/>
          <p:cNvSpPr>
            <a:spLocks noGrp="1"/>
          </p:cNvSpPr>
          <p:nvPr>
            <p:ph type="title"/>
          </p:nvPr>
        </p:nvSpPr>
        <p:spPr>
          <a:xfrm>
            <a:off x="179388" y="260350"/>
            <a:ext cx="8856662" cy="1143000"/>
          </a:xfrm>
        </p:spPr>
        <p:txBody>
          <a:bodyPr/>
          <a:lstStyle/>
          <a:p>
            <a:pPr algn="r"/>
            <a:r>
              <a:rPr lang="en-GB" altLang="en-US" b="1" smtClean="0">
                <a:solidFill>
                  <a:schemeClr val="tx1"/>
                </a:solidFill>
              </a:rPr>
              <a:t>How to embed a video into a PowerPoint?</a:t>
            </a:r>
            <a:r>
              <a:rPr lang="en-GB" altLang="en-US" b="1" smtClean="0"/>
              <a:t> </a:t>
            </a:r>
          </a:p>
        </p:txBody>
      </p:sp>
      <p:sp>
        <p:nvSpPr>
          <p:cNvPr id="4" name="Espace réservé du contenu 3"/>
          <p:cNvSpPr>
            <a:spLocks noGrp="1"/>
          </p:cNvSpPr>
          <p:nvPr>
            <p:ph idx="1"/>
          </p:nvPr>
        </p:nvSpPr>
        <p:spPr>
          <a:xfrm>
            <a:off x="539750" y="2813050"/>
            <a:ext cx="3148013" cy="3711575"/>
          </a:xfrm>
        </p:spPr>
        <p:txBody>
          <a:bodyPr>
            <a:normAutofit fontScale="85000" lnSpcReduction="10000"/>
          </a:bodyPr>
          <a:lstStyle/>
          <a:p>
            <a:pPr marL="514350" indent="-514350">
              <a:buFont typeface="+mj-lt"/>
              <a:buAutoNum type="arabicPeriod"/>
              <a:defRPr/>
            </a:pPr>
            <a:r>
              <a:rPr lang="en-GB" sz="1900" dirty="0" smtClean="0"/>
              <a:t>In Normal view, click the slide in which you want to embed a video.</a:t>
            </a:r>
          </a:p>
          <a:p>
            <a:pPr marL="514350" indent="-514350">
              <a:buFont typeface="+mj-lt"/>
              <a:buAutoNum type="arabicPeriod"/>
              <a:defRPr/>
            </a:pPr>
            <a:r>
              <a:rPr lang="en-GB" sz="1900" dirty="0" smtClean="0"/>
              <a:t>On the Insert tab, in the Media group, click the arrow under Video, and then click Video from file.</a:t>
            </a:r>
          </a:p>
          <a:p>
            <a:pPr marL="514350" indent="-514350">
              <a:buFont typeface="+mj-lt"/>
              <a:buAutoNum type="arabicPeriod"/>
              <a:defRPr/>
            </a:pPr>
            <a:r>
              <a:rPr lang="en-GB" sz="1900" dirty="0" smtClean="0"/>
              <a:t>In the Insert Video dialog box, locate and click the video that you want to embed, and then click Insert.</a:t>
            </a:r>
          </a:p>
          <a:p>
            <a:pPr marL="0" indent="0">
              <a:buFont typeface="Arial"/>
              <a:buNone/>
              <a:defRPr/>
            </a:pPr>
            <a:endParaRPr lang="fr-FR" sz="1100" dirty="0" smtClean="0"/>
          </a:p>
          <a:p>
            <a:pPr marL="0" indent="0">
              <a:buFont typeface="Arial"/>
              <a:buNone/>
              <a:defRPr/>
            </a:pPr>
            <a:r>
              <a:rPr lang="fr-FR" sz="1100" dirty="0" smtClean="0"/>
              <a:t>Source :</a:t>
            </a:r>
          </a:p>
          <a:p>
            <a:pPr marL="0" indent="0">
              <a:buFontTx/>
              <a:buNone/>
              <a:defRPr/>
            </a:pPr>
            <a:endParaRPr lang="fr-FR" sz="1600" dirty="0" smtClean="0"/>
          </a:p>
          <a:p>
            <a:pPr marL="0" indent="0">
              <a:buFontTx/>
              <a:buNone/>
              <a:defRPr/>
            </a:pPr>
            <a:endParaRPr lang="fr-FR" sz="1600" dirty="0" smtClean="0">
              <a:solidFill>
                <a:schemeClr val="accent6"/>
              </a:solidFill>
            </a:endParaRPr>
          </a:p>
        </p:txBody>
      </p:sp>
      <p:pic>
        <p:nvPicPr>
          <p:cNvPr id="12292" name="Imag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46100" y="1268413"/>
            <a:ext cx="8051800"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3" name="Imag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924300" y="2852738"/>
            <a:ext cx="4654550" cy="3373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re 2"/>
          <p:cNvSpPr>
            <a:spLocks noGrp="1"/>
          </p:cNvSpPr>
          <p:nvPr>
            <p:ph type="title"/>
          </p:nvPr>
        </p:nvSpPr>
        <p:spPr>
          <a:xfrm>
            <a:off x="641350" y="476250"/>
            <a:ext cx="8229600" cy="719138"/>
          </a:xfrm>
        </p:spPr>
        <p:txBody>
          <a:bodyPr/>
          <a:lstStyle/>
          <a:p>
            <a:pPr algn="r"/>
            <a:r>
              <a:rPr lang="fr-FR" altLang="en-US" smtClean="0"/>
              <a:t/>
            </a:r>
            <a:br>
              <a:rPr lang="fr-FR" altLang="en-US" smtClean="0"/>
            </a:br>
            <a:r>
              <a:rPr lang="fr-FR" altLang="en-US" b="1" smtClean="0">
                <a:solidFill>
                  <a:schemeClr val="tx1"/>
                </a:solidFill>
              </a:rPr>
              <a:t>TIPS</a:t>
            </a:r>
            <a:r>
              <a:rPr lang="fr-FR" altLang="en-US" smtClean="0"/>
              <a:t/>
            </a:r>
            <a:br>
              <a:rPr lang="fr-FR" altLang="en-US" smtClean="0"/>
            </a:br>
            <a:endParaRPr lang="fr-FR" altLang="en-US" smtClean="0"/>
          </a:p>
        </p:txBody>
      </p:sp>
      <p:sp>
        <p:nvSpPr>
          <p:cNvPr id="13315" name="Espace réservé du contenu 3"/>
          <p:cNvSpPr txBox="1">
            <a:spLocks/>
          </p:cNvSpPr>
          <p:nvPr/>
        </p:nvSpPr>
        <p:spPr bwMode="auto">
          <a:xfrm>
            <a:off x="179388" y="1341438"/>
            <a:ext cx="3232150" cy="2303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eaLnBrk="0" hangingPunct="0">
              <a:spcBef>
                <a:spcPct val="20000"/>
              </a:spcBef>
              <a:buSzPct val="80000"/>
              <a:buBlip>
                <a:blip r:embed="rId2"/>
              </a:buBlip>
              <a:defRPr sz="2800">
                <a:solidFill>
                  <a:srgbClr val="4D4D4D"/>
                </a:solidFill>
                <a:latin typeface="Verdana" pitchFamily="34" charset="0"/>
              </a:defRPr>
            </a:lvl1pPr>
            <a:lvl2pPr marL="742950" indent="-285750" defTabSz="457200" eaLnBrk="0" hangingPunct="0">
              <a:spcBef>
                <a:spcPct val="20000"/>
              </a:spcBef>
              <a:buSzPct val="60000"/>
              <a:buBlip>
                <a:blip r:embed="rId2"/>
              </a:buBlip>
              <a:defRPr sz="2800" b="1">
                <a:solidFill>
                  <a:srgbClr val="30A09E"/>
                </a:solidFill>
                <a:latin typeface="Verdana" pitchFamily="34" charset="0"/>
              </a:defRPr>
            </a:lvl2pPr>
            <a:lvl3pPr marL="1143000" indent="-228600" defTabSz="457200" eaLnBrk="0" hangingPunct="0">
              <a:spcBef>
                <a:spcPct val="20000"/>
              </a:spcBef>
              <a:buSzPct val="60000"/>
              <a:buBlip>
                <a:blip r:embed="rId2"/>
              </a:buBlip>
              <a:defRPr sz="2400">
                <a:solidFill>
                  <a:srgbClr val="30A09E"/>
                </a:solidFill>
                <a:latin typeface="Verdana" pitchFamily="34" charset="0"/>
              </a:defRPr>
            </a:lvl3pPr>
            <a:lvl4pPr marL="1600200" indent="-228600" defTabSz="457200" eaLnBrk="0" hangingPunct="0">
              <a:spcBef>
                <a:spcPct val="20000"/>
              </a:spcBef>
              <a:buSzPct val="60000"/>
              <a:buBlip>
                <a:blip r:embed="rId2"/>
              </a:buBlip>
              <a:defRPr sz="2400">
                <a:solidFill>
                  <a:srgbClr val="30A09E"/>
                </a:solidFill>
                <a:latin typeface="Verdana" pitchFamily="34" charset="0"/>
              </a:defRPr>
            </a:lvl4pPr>
            <a:lvl5pPr marL="2057400" indent="-228600" defTabSz="457200" eaLnBrk="0" hangingPunct="0">
              <a:spcBef>
                <a:spcPct val="20000"/>
              </a:spcBef>
              <a:buSzPct val="60000"/>
              <a:buBlip>
                <a:blip r:embed="rId2"/>
              </a:buBlip>
              <a:defRPr sz="2000">
                <a:solidFill>
                  <a:srgbClr val="30A09E"/>
                </a:solidFill>
                <a:latin typeface="Verdana" pitchFamily="34" charset="0"/>
              </a:defRPr>
            </a:lvl5pPr>
            <a:lvl6pPr marL="2514600" indent="-228600" defTabSz="457200" eaLnBrk="0" fontAlgn="base" hangingPunct="0">
              <a:spcBef>
                <a:spcPct val="20000"/>
              </a:spcBef>
              <a:spcAft>
                <a:spcPct val="0"/>
              </a:spcAft>
              <a:buSzPct val="60000"/>
              <a:buBlip>
                <a:blip r:embed="rId2"/>
              </a:buBlip>
              <a:defRPr sz="2000">
                <a:solidFill>
                  <a:srgbClr val="30A09E"/>
                </a:solidFill>
                <a:latin typeface="Verdana" pitchFamily="34" charset="0"/>
              </a:defRPr>
            </a:lvl6pPr>
            <a:lvl7pPr marL="2971800" indent="-228600" defTabSz="457200" eaLnBrk="0" fontAlgn="base" hangingPunct="0">
              <a:spcBef>
                <a:spcPct val="20000"/>
              </a:spcBef>
              <a:spcAft>
                <a:spcPct val="0"/>
              </a:spcAft>
              <a:buSzPct val="60000"/>
              <a:buBlip>
                <a:blip r:embed="rId2"/>
              </a:buBlip>
              <a:defRPr sz="2000">
                <a:solidFill>
                  <a:srgbClr val="30A09E"/>
                </a:solidFill>
                <a:latin typeface="Verdana" pitchFamily="34" charset="0"/>
              </a:defRPr>
            </a:lvl7pPr>
            <a:lvl8pPr marL="3429000" indent="-228600" defTabSz="457200" eaLnBrk="0" fontAlgn="base" hangingPunct="0">
              <a:spcBef>
                <a:spcPct val="20000"/>
              </a:spcBef>
              <a:spcAft>
                <a:spcPct val="0"/>
              </a:spcAft>
              <a:buSzPct val="60000"/>
              <a:buBlip>
                <a:blip r:embed="rId2"/>
              </a:buBlip>
              <a:defRPr sz="2000">
                <a:solidFill>
                  <a:srgbClr val="30A09E"/>
                </a:solidFill>
                <a:latin typeface="Verdana" pitchFamily="34" charset="0"/>
              </a:defRPr>
            </a:lvl8pPr>
            <a:lvl9pPr marL="3886200" indent="-228600" defTabSz="457200" eaLnBrk="0" fontAlgn="base" hangingPunct="0">
              <a:spcBef>
                <a:spcPct val="20000"/>
              </a:spcBef>
              <a:spcAft>
                <a:spcPct val="0"/>
              </a:spcAft>
              <a:buSzPct val="60000"/>
              <a:buBlip>
                <a:blip r:embed="rId2"/>
              </a:buBlip>
              <a:defRPr sz="2000">
                <a:solidFill>
                  <a:srgbClr val="30A09E"/>
                </a:solidFill>
                <a:latin typeface="Verdana" pitchFamily="34" charset="0"/>
              </a:defRPr>
            </a:lvl9pPr>
          </a:lstStyle>
          <a:p>
            <a:pPr eaLnBrk="1" hangingPunct="1">
              <a:buSzTx/>
              <a:buFontTx/>
              <a:buNone/>
            </a:pPr>
            <a:r>
              <a:rPr lang="en-GB" altLang="en-US" sz="1600">
                <a:solidFill>
                  <a:schemeClr val="tx1"/>
                </a:solidFill>
              </a:rPr>
              <a:t>You can also click the Video icon in a content layout to insert a video.</a:t>
            </a:r>
          </a:p>
          <a:p>
            <a:pPr eaLnBrk="1" hangingPunct="1">
              <a:buSzTx/>
              <a:buFontTx/>
              <a:buNone/>
            </a:pPr>
            <a:endParaRPr lang="fr-FR" altLang="en-US" sz="1600" b="1">
              <a:solidFill>
                <a:schemeClr val="tx1"/>
              </a:solidFill>
            </a:endParaRPr>
          </a:p>
          <a:p>
            <a:pPr eaLnBrk="1" hangingPunct="1">
              <a:buSzTx/>
              <a:buFontTx/>
              <a:buNone/>
            </a:pPr>
            <a:endParaRPr lang="fr-FR" altLang="en-US" sz="1600" b="1">
              <a:solidFill>
                <a:schemeClr val="tx1"/>
              </a:solidFill>
            </a:endParaRPr>
          </a:p>
          <a:p>
            <a:pPr eaLnBrk="1" hangingPunct="1">
              <a:buSzTx/>
              <a:buFontTx/>
              <a:buNone/>
            </a:pPr>
            <a:endParaRPr lang="fr-FR" altLang="en-US" sz="1000">
              <a:solidFill>
                <a:schemeClr val="tx1"/>
              </a:solidFill>
            </a:endParaRPr>
          </a:p>
        </p:txBody>
      </p:sp>
      <p:pic>
        <p:nvPicPr>
          <p:cNvPr id="13316" name="Image 5" descr="embed_video.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771775" y="1916113"/>
            <a:ext cx="6099175" cy="450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lèche droite 9"/>
          <p:cNvSpPr/>
          <p:nvPr/>
        </p:nvSpPr>
        <p:spPr>
          <a:xfrm>
            <a:off x="1795463" y="2349500"/>
            <a:ext cx="936625" cy="287338"/>
          </a:xfrm>
          <a:prstGeom prst="rightArrow">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fr-BE"/>
          </a:p>
        </p:txBody>
      </p:sp>
    </p:spTree>
  </p:cSld>
  <p:clrMapOvr>
    <a:masterClrMapping/>
  </p:clrMapOvr>
  <p:transition>
    <p:fad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CAPTIONID" val="0b6da268-c660-4b57-a0b0-7ecd67a91f3a"/>
  <p:tag name="MEDIACAPTIONSPROMPTED" val="False"/>
  <p:tag name="TEMPPRESENTATIONFILE" val="C:\Users\cwilcox\AppData\Local\Temp\tmpEA26.tmp"/>
  <p:tag name="TEMPMEDIAFILENAME" val="C:\Users\cwilcox\AppData\Local\Temp\tmpEB21_ppVideos2.wmv"/>
  <p:tag name="MEDIAFADEDURATION" val="0.2"/>
  <p:tag name="MEDIATRANSPARENCY" val="0.5"/>
  <p:tag name="MEDIACAPTIONSHIDDEN" val="False"/>
  <p:tag name="CUSTOMXMLPARTID" val="{26BD76AD-F08F-41A3-A06A-2860F4FBB637}"/>
  <p:tag name="MEDIACAPTIONCOUNT" val="True"/>
</p:tagLst>
</file>

<file path=ppt/tags/tag10.xml><?xml version="1.0" encoding="utf-8"?>
<p:tagLst xmlns:a="http://schemas.openxmlformats.org/drawingml/2006/main" xmlns:r="http://schemas.openxmlformats.org/officeDocument/2006/relationships" xmlns:p="http://schemas.openxmlformats.org/presentationml/2006/main">
  <p:tag name="CAPTIONID" val="0b6da268-c660-4b57-a0b0-7ecd67a91f3a"/>
  <p:tag name="CAPTIONINTERNALID" val="d578b0f1-a976-4626-aa73-35a7b7baeb60"/>
  <p:tag name="CAPTIONITEMSYSNAME" val="ppVideos2I’mgoing00:00:46.6-00:00:49.9"/>
  <p:tag name="BOOKMARKENTRYNAME" val="ppVideos200:00:46.6"/>
  <p:tag name="BOOKMARKEXITNAME" val="ppVideos200:00:49.9"/>
</p:tagLst>
</file>

<file path=ppt/tags/tag11.xml><?xml version="1.0" encoding="utf-8"?>
<p:tagLst xmlns:a="http://schemas.openxmlformats.org/drawingml/2006/main" xmlns:r="http://schemas.openxmlformats.org/officeDocument/2006/relationships" xmlns:p="http://schemas.openxmlformats.org/presentationml/2006/main">
  <p:tag name="CAPTIONID" val="0b6da268-c660-4b57-a0b0-7ecd67a91f3a"/>
  <p:tag name="CAPTIONINTERNALID" val="61cd81ad-b484-4b01-8861-3087d9fdb7c0"/>
  <p:tag name="CAPTIONITEMSYSNAME" val="ppVideos2andit00:00:50.0-00:00:52.6"/>
  <p:tag name="BOOKMARKENTRYNAME" val="ppVideos200:00:50.0"/>
  <p:tag name="BOOKMARKEXITNAME" val="ppVideos200:00:52.6"/>
</p:tagLst>
</file>

<file path=ppt/tags/tag12.xml><?xml version="1.0" encoding="utf-8"?>
<p:tagLst xmlns:a="http://schemas.openxmlformats.org/drawingml/2006/main" xmlns:r="http://schemas.openxmlformats.org/officeDocument/2006/relationships" xmlns:p="http://schemas.openxmlformats.org/presentationml/2006/main">
  <p:tag name="CAPTIONID" val="0b6da268-c660-4b57-a0b0-7ecd67a91f3a"/>
  <p:tag name="CAPTIONINTERNALID" val="95516459-e57f-49d2-9e13-019e3fbde2fa"/>
  <p:tag name="CAPTIONITEMSYSNAME" val="ppVideos2Oncewe’re00:00:52.7-00:00:58.2"/>
  <p:tag name="BOOKMARKENTRYNAME" val="ppVideos200:00:52.7"/>
  <p:tag name="BOOKMARKEXITNAME" val="ppVideos200:00:58.2"/>
</p:tagLst>
</file>

<file path=ppt/tags/tag13.xml><?xml version="1.0" encoding="utf-8"?>
<p:tagLst xmlns:a="http://schemas.openxmlformats.org/drawingml/2006/main" xmlns:r="http://schemas.openxmlformats.org/officeDocument/2006/relationships" xmlns:p="http://schemas.openxmlformats.org/presentationml/2006/main">
  <p:tag name="CAPTIONID" val="0b6da268-c660-4b57-a0b0-7ecd67a91f3a"/>
  <p:tag name="CAPTIONINTERNALID" val="5160f59a-dcee-4e9f-b131-fa75eb364a6b"/>
  <p:tag name="CAPTIONITEMSYSNAME" val="ppVideos2sothat00:00:58.3-00:01:03.8"/>
  <p:tag name="BOOKMARKENTRYNAME" val="ppVideos200:00:58.3"/>
  <p:tag name="BOOKMARKEXITNAME" val="ppVideos200:01:03.8"/>
</p:tagLst>
</file>

<file path=ppt/tags/tag14.xml><?xml version="1.0" encoding="utf-8"?>
<p:tagLst xmlns:a="http://schemas.openxmlformats.org/drawingml/2006/main" xmlns:r="http://schemas.openxmlformats.org/officeDocument/2006/relationships" xmlns:p="http://schemas.openxmlformats.org/presentationml/2006/main">
  <p:tag name="CAPTIONID" val="0b6da268-c660-4b57-a0b0-7ecd67a91f3a"/>
  <p:tag name="CAPTIONINTERNALID" val="fc91afe8-389a-440c-9150-8f61c5d56000"/>
  <p:tag name="CAPTIONITEMSYSNAME" val="ppVideos2OnceI00:01:03.9-00:01:10.9"/>
  <p:tag name="BOOKMARKENTRYNAME" val="ppVideos200:01:03.9"/>
  <p:tag name="BOOKMARKEXITNAME" val="ppVideos200:01:10.9"/>
</p:tagLst>
</file>

<file path=ppt/tags/tag15.xml><?xml version="1.0" encoding="utf-8"?>
<p:tagLst xmlns:a="http://schemas.openxmlformats.org/drawingml/2006/main" xmlns:r="http://schemas.openxmlformats.org/officeDocument/2006/relationships" xmlns:p="http://schemas.openxmlformats.org/presentationml/2006/main">
  <p:tag name="CAPTIONID" val="0b6da268-c660-4b57-a0b0-7ecd67a91f3a"/>
  <p:tag name="CAPTIONINTERNALID" val="128da31c-6d45-49aa-8aea-2a432a273c84"/>
  <p:tag name="CAPTIONITEMSYSNAME" val="ppVideos2Now,once00:01:11.0-00:01:16.8"/>
  <p:tag name="BOOKMARKENTRYNAME" val="ppVideos200:01:11.0"/>
  <p:tag name="BOOKMARKEXITNAME" val="ppVideos200:01:16.8"/>
</p:tagLst>
</file>

<file path=ppt/tags/tag16.xml><?xml version="1.0" encoding="utf-8"?>
<p:tagLst xmlns:a="http://schemas.openxmlformats.org/drawingml/2006/main" xmlns:r="http://schemas.openxmlformats.org/officeDocument/2006/relationships" xmlns:p="http://schemas.openxmlformats.org/presentationml/2006/main">
  <p:tag name="CAPTIONID" val="0b6da268-c660-4b57-a0b0-7ecd67a91f3a"/>
  <p:tag name="CAPTIONINTERNALID" val="6110ba05-c77b-43bf-bf1a-cec7bb1c1652"/>
  <p:tag name="CAPTIONITEMSYSNAME" val="ppVideos2withthe00:01:16.9-00:01:22.0"/>
  <p:tag name="BOOKMARKENTRYNAME" val="ppVideos200:01:16.9"/>
  <p:tag name="BOOKMARKEXITNAME" val="ppVideos200:01:22.0"/>
</p:tagLst>
</file>

<file path=ppt/tags/tag17.xml><?xml version="1.0" encoding="utf-8"?>
<p:tagLst xmlns:a="http://schemas.openxmlformats.org/drawingml/2006/main" xmlns:r="http://schemas.openxmlformats.org/officeDocument/2006/relationships" xmlns:p="http://schemas.openxmlformats.org/presentationml/2006/main">
  <p:tag name="CAPTIONID" val="0b6da268-c660-4b57-a0b0-7ecd67a91f3a"/>
  <p:tag name="CAPTIONINTERNALID" val="12cca669-9359-46ca-9dd8-d199de63f950"/>
  <p:tag name="CAPTIONITEMSYSNAME" val="ppVideos2We’regoing00:01:22.1-00:01:24.6"/>
  <p:tag name="BOOKMARKENTRYNAME" val="ppVideos200:01:22.1"/>
  <p:tag name="BOOKMARKEXITNAME" val="ppVideos200:01:24.6"/>
</p:tagLst>
</file>

<file path=ppt/tags/tag18.xml><?xml version="1.0" encoding="utf-8"?>
<p:tagLst xmlns:a="http://schemas.openxmlformats.org/drawingml/2006/main" xmlns:r="http://schemas.openxmlformats.org/officeDocument/2006/relationships" xmlns:p="http://schemas.openxmlformats.org/presentationml/2006/main">
  <p:tag name="CAPTIONID" val="0b6da268-c660-4b57-a0b0-7ecd67a91f3a"/>
  <p:tag name="CAPTIONINTERNALID" val="ffb43fd2-fb55-498d-9523-3b04a79472b8"/>
  <p:tag name="CAPTIONITEMSYSNAME" val="ppVideos2Ijust00:01:24.7-00:01:27.6"/>
  <p:tag name="BOOKMARKENTRYNAME" val="ppVideos200:01:24.7"/>
  <p:tag name="BOOKMARKEXITNAME" val="ppVideos200:01:27.6"/>
</p:tagLst>
</file>

<file path=ppt/tags/tag19.xml><?xml version="1.0" encoding="utf-8"?>
<p:tagLst xmlns:a="http://schemas.openxmlformats.org/drawingml/2006/main" xmlns:r="http://schemas.openxmlformats.org/officeDocument/2006/relationships" xmlns:p="http://schemas.openxmlformats.org/presentationml/2006/main">
  <p:tag name="CAPTIONID" val="0b6da268-c660-4b57-a0b0-7ecd67a91f3a"/>
  <p:tag name="CAPTIONINTERNALID" val="36fab57f-955f-4197-bc10-d65e72b6db47"/>
  <p:tag name="CAPTIONITEMSYSNAME" val="ppVideos2Now,if00:01:27.7-00:01:32.6"/>
  <p:tag name="BOOKMARKENTRYNAME" val="ppVideos200:01:27.7"/>
  <p:tag name="BOOKMARKEXITNAME" val="ppVideos200:01:32.6"/>
</p:tagLst>
</file>

<file path=ppt/tags/tag2.xml><?xml version="1.0" encoding="utf-8"?>
<p:tagLst xmlns:a="http://schemas.openxmlformats.org/drawingml/2006/main" xmlns:r="http://schemas.openxmlformats.org/officeDocument/2006/relationships" xmlns:p="http://schemas.openxmlformats.org/presentationml/2006/main">
  <p:tag name="CAPTIONID" val="0b6da268-c660-4b57-a0b0-7ecd67a91f3a"/>
  <p:tag name="CAPTIONINTERNALID" val="3a273b0b-fe62-4103-838a-dac5e5433cd5"/>
  <p:tag name="CAPTIONITEMSYSNAME" val="ppVideos2Ihave00:00:03.5-00:00:11.8"/>
  <p:tag name="BOOKMARKENTRYNAME" val="ppVideos200:00:03.5"/>
  <p:tag name="BOOKMARKEXITNAME" val="ppVideos200:00:11.8"/>
</p:tagLst>
</file>

<file path=ppt/tags/tag20.xml><?xml version="1.0" encoding="utf-8"?>
<p:tagLst xmlns:a="http://schemas.openxmlformats.org/drawingml/2006/main" xmlns:r="http://schemas.openxmlformats.org/officeDocument/2006/relationships" xmlns:p="http://schemas.openxmlformats.org/presentationml/2006/main">
  <p:tag name="CAPTIONID" val="0b6da268-c660-4b57-a0b0-7ecd67a91f3a"/>
  <p:tag name="CAPTIONINTERNALID" val="bb3cb0ef-31ab-412c-a629-241f868c1ca6"/>
  <p:tag name="CAPTIONITEMSYSNAME" val="ppVideos2allI’d00:01:32.7-00:01:38.4"/>
  <p:tag name="BOOKMARKENTRYNAME" val="ppVideos200:01:32.7"/>
  <p:tag name="BOOKMARKEXITNAME" val="ppVideos200:01:38.4"/>
</p:tagLst>
</file>

<file path=ppt/tags/tag21.xml><?xml version="1.0" encoding="utf-8"?>
<p:tagLst xmlns:a="http://schemas.openxmlformats.org/drawingml/2006/main" xmlns:r="http://schemas.openxmlformats.org/officeDocument/2006/relationships" xmlns:p="http://schemas.openxmlformats.org/presentationml/2006/main">
  <p:tag name="CAPTIONID" val="0b6da268-c660-4b57-a0b0-7ecd67a91f3a"/>
  <p:tag name="CAPTIONINTERNALID" val="60c205f6-a945-4b66-ae59-83963b291437"/>
  <p:tag name="CAPTIONITEMSYSNAME" val="ppVideos2Andit00:01:38.5-00:01:43.4"/>
  <p:tag name="BOOKMARKENTRYNAME" val="ppVideos200:01:38.5"/>
  <p:tag name="BOOKMARKEXITNAME" val="ppVideos200:01:43.4"/>
</p:tagLst>
</file>

<file path=ppt/tags/tag22.xml><?xml version="1.0" encoding="utf-8"?>
<p:tagLst xmlns:a="http://schemas.openxmlformats.org/drawingml/2006/main" xmlns:r="http://schemas.openxmlformats.org/officeDocument/2006/relationships" xmlns:p="http://schemas.openxmlformats.org/presentationml/2006/main">
  <p:tag name="CAPTIONID" val="0b6da268-c660-4b57-a0b0-7ecd67a91f3a"/>
  <p:tag name="CAPTIONINTERNALID" val="e1980dba-e2ed-4b4f-8c39-fb34cd0352b2"/>
  <p:tag name="CAPTIONITEMSYSNAME" val="ppVideos2Now,let’s00:01:43.5-00:01:51.0"/>
  <p:tag name="BOOKMARKENTRYNAME" val="ppVideos200:01:43.5"/>
  <p:tag name="BOOKMARKEXITNAME" val="ppVideos200:01:51.0"/>
</p:tagLst>
</file>

<file path=ppt/tags/tag23.xml><?xml version="1.0" encoding="utf-8"?>
<p:tagLst xmlns:a="http://schemas.openxmlformats.org/drawingml/2006/main" xmlns:r="http://schemas.openxmlformats.org/officeDocument/2006/relationships" xmlns:p="http://schemas.openxmlformats.org/presentationml/2006/main">
  <p:tag name="CAPTIONID" val="0b6da268-c660-4b57-a0b0-7ecd67a91f3a"/>
  <p:tag name="CAPTIONINTERNALID" val="64093129-14e2-42b6-9702-ab521acf5a3b"/>
  <p:tag name="CAPTIONITEMSYSNAME" val="ppVideos2thenwe00:01:51.1-00:01:55.4"/>
  <p:tag name="BOOKMARKENTRYNAME" val="ppVideos200:01:51.1"/>
  <p:tag name="BOOKMARKEXITNAME" val="ppVideos200:01:55.4"/>
</p:tagLst>
</file>

<file path=ppt/tags/tag24.xml><?xml version="1.0" encoding="utf-8"?>
<p:tagLst xmlns:a="http://schemas.openxmlformats.org/drawingml/2006/main" xmlns:r="http://schemas.openxmlformats.org/officeDocument/2006/relationships" xmlns:p="http://schemas.openxmlformats.org/presentationml/2006/main">
  <p:tag name="CAPTIONID" val="0b6da268-c660-4b57-a0b0-7ecd67a91f3a"/>
  <p:tag name="CAPTIONINTERNALID" val="da73cbd5-a766-4d98-bdda-32e418217fcd"/>
  <p:tag name="CAPTIONITEMSYSNAME" val="ppVideos2andwe00:01:55.5-00:02:03.3"/>
  <p:tag name="BOOKMARKENTRYNAME" val="ppVideos200:01:55.5"/>
  <p:tag name="BOOKMARKEXITNAME" val="ppVideos200:02:03.3"/>
</p:tagLst>
</file>

<file path=ppt/tags/tag25.xml><?xml version="1.0" encoding="utf-8"?>
<p:tagLst xmlns:a="http://schemas.openxmlformats.org/drawingml/2006/main" xmlns:r="http://schemas.openxmlformats.org/officeDocument/2006/relationships" xmlns:p="http://schemas.openxmlformats.org/presentationml/2006/main">
  <p:tag name="CAPTIONID" val="0b6da268-c660-4b57-a0b0-7ecd67a91f3a"/>
  <p:tag name="CAPTIONINTERNALID" val="82c4d8e0-0927-4c5c-9721-2187c4946947"/>
  <p:tag name="CAPTIONITEMSYSNAME" val="ppVideos2So,it’s00:02:03.4-00:02:09.9"/>
  <p:tag name="BOOKMARKENTRYNAME" val="ppVideos200:02:03.4"/>
  <p:tag name="BOOKMARKEXITNAME" val="ppVideos200:02:09.9"/>
</p:tagLst>
</file>

<file path=ppt/tags/tag26.xml><?xml version="1.0" encoding="utf-8"?>
<p:tagLst xmlns:a="http://schemas.openxmlformats.org/drawingml/2006/main" xmlns:r="http://schemas.openxmlformats.org/officeDocument/2006/relationships" xmlns:p="http://schemas.openxmlformats.org/presentationml/2006/main">
  <p:tag name="CAPTIONID" val="0b6da268-c660-4b57-a0b0-7ecd67a91f3a"/>
  <p:tag name="CAPTIONINTERNALID" val="54063e4d-e8f9-4078-990e-cc34ec6798f0"/>
  <p:tag name="CAPTIONITEMSYSNAME" val="ppVideos2Itcan00:02:10.0-00:02:13.5"/>
  <p:tag name="BOOKMARKENTRYNAME" val="ppVideos200:02:10.0"/>
  <p:tag name="BOOKMARKEXITNAME" val="ppVideos200:02:13.5"/>
</p:tagLst>
</file>

<file path=ppt/tags/tag27.xml><?xml version="1.0" encoding="utf-8"?>
<p:tagLst xmlns:a="http://schemas.openxmlformats.org/drawingml/2006/main" xmlns:r="http://schemas.openxmlformats.org/officeDocument/2006/relationships" xmlns:p="http://schemas.openxmlformats.org/presentationml/2006/main">
  <p:tag name="CAPTIONID" val="0b6da268-c660-4b57-a0b0-7ecd67a91f3a"/>
  <p:tag name="CAPTIONINTERNALID" val="5b4e1ca6-99d4-45c5-8840-551a0013998a"/>
  <p:tag name="CAPTIONITEMSYSNAME" val="ppVideos2Thatbeing00:02:13.6-00:02:16.5"/>
  <p:tag name="BOOKMARKENTRYNAME" val="ppVideos200:02:13.6"/>
  <p:tag name="BOOKMARKEXITNAME" val="ppVideos200:02:16.5"/>
</p:tagLst>
</file>

<file path=ppt/tags/tag28.xml><?xml version="1.0" encoding="utf-8"?>
<p:tagLst xmlns:a="http://schemas.openxmlformats.org/drawingml/2006/main" xmlns:r="http://schemas.openxmlformats.org/officeDocument/2006/relationships" xmlns:p="http://schemas.openxmlformats.org/presentationml/2006/main">
  <p:tag name="CAPTIONID" val="0b6da268-c660-4b57-a0b0-7ecd67a91f3a"/>
  <p:tag name="CAPTIONINTERNALID" val="7fe1353c-3ef9-4a4e-83ab-c5c0f88b8584"/>
  <p:tag name="CAPTIONITEMSYSNAME" val="ppVideos2sowe’re00:02:16.6-00:02:19.3"/>
  <p:tag name="BOOKMARKENTRYNAME" val="ppVideos200:02:16.6"/>
  <p:tag name="BOOKMARKEXITNAME" val="ppVideos200:02:19.3"/>
</p:tagLst>
</file>

<file path=ppt/tags/tag29.xml><?xml version="1.0" encoding="utf-8"?>
<p:tagLst xmlns:a="http://schemas.openxmlformats.org/drawingml/2006/main" xmlns:r="http://schemas.openxmlformats.org/officeDocument/2006/relationships" xmlns:p="http://schemas.openxmlformats.org/presentationml/2006/main">
  <p:tag name="CAPTIONID" val="0b6da268-c660-4b57-a0b0-7ecd67a91f3a"/>
  <p:tag name="CAPTIONINTERNALID" val="513fc24b-8ee9-477e-a061-2ea36ce1e545"/>
  <p:tag name="CAPTIONITEMSYSNAME" val="ppVideos2andwe’re00:02:19.4-00:02:21.3"/>
  <p:tag name="BOOKMARKENTRYNAME" val="ppVideos200:02:19.4"/>
  <p:tag name="BOOKMARKEXITNAME" val="ppVideos200:02:21.3"/>
</p:tagLst>
</file>

<file path=ppt/tags/tag3.xml><?xml version="1.0" encoding="utf-8"?>
<p:tagLst xmlns:a="http://schemas.openxmlformats.org/drawingml/2006/main" xmlns:r="http://schemas.openxmlformats.org/officeDocument/2006/relationships" xmlns:p="http://schemas.openxmlformats.org/presentationml/2006/main">
  <p:tag name="CAPTIONID" val="0b6da268-c660-4b57-a0b0-7ecd67a91f3a"/>
  <p:tag name="CAPTIONINTERNALID" val="ae2b9189-130e-4980-a33e-98951b62ae29"/>
  <p:tag name="CAPTIONITEMSYSNAME" val="ppVideos2It’sreal00:00:11.9-00:00:15.8"/>
  <p:tag name="BOOKMARKENTRYNAME" val="ppVideos200:00:11.9"/>
  <p:tag name="BOOKMARKEXITNAME" val="ppVideos200:00:15.8"/>
</p:tagLst>
</file>

<file path=ppt/tags/tag30.xml><?xml version="1.0" encoding="utf-8"?>
<p:tagLst xmlns:a="http://schemas.openxmlformats.org/drawingml/2006/main" xmlns:r="http://schemas.openxmlformats.org/officeDocument/2006/relationships" xmlns:p="http://schemas.openxmlformats.org/presentationml/2006/main">
  <p:tag name="CAPTIONID" val="0b6da268-c660-4b57-a0b0-7ecd67a91f3a"/>
  <p:tag name="CAPTIONINTERNALID" val="b11c9c7d-adfc-4f51-a8dc-4805599fc407"/>
  <p:tag name="CAPTIONITEMSYSNAME" val="ppVideos2andthe00:02:21.4-00:02:25.0"/>
  <p:tag name="BOOKMARKENTRYNAME" val="ppVideos200:02:21.4"/>
  <p:tag name="BOOKMARKEXITNAME" val="ppVideos200:02:25.0"/>
</p:tagLst>
</file>

<file path=ppt/tags/tag31.xml><?xml version="1.0" encoding="utf-8"?>
<p:tagLst xmlns:a="http://schemas.openxmlformats.org/drawingml/2006/main" xmlns:r="http://schemas.openxmlformats.org/officeDocument/2006/relationships" xmlns:p="http://schemas.openxmlformats.org/presentationml/2006/main">
  <p:tag name="CAPTIONID" val="0b6da268-c660-4b57-a0b0-7ecd67a91f3a"/>
  <p:tag name="CAPTIONINTERNALID" val="5b53b787-7afc-46e3-a045-a8ee5a0de036"/>
  <p:tag name="CAPTIONITEMSYSNAME" val="ppVideos2underthe00:02:25.1-00:02:32.4"/>
  <p:tag name="BOOKMARKENTRYNAME" val="ppVideos200:02:25.1"/>
  <p:tag name="BOOKMARKEXITNAME" val="ppVideos200:02:32.4"/>
</p:tagLst>
</file>

<file path=ppt/tags/tag32.xml><?xml version="1.0" encoding="utf-8"?>
<p:tagLst xmlns:a="http://schemas.openxmlformats.org/drawingml/2006/main" xmlns:r="http://schemas.openxmlformats.org/officeDocument/2006/relationships" xmlns:p="http://schemas.openxmlformats.org/presentationml/2006/main">
  <p:tag name="CAPTIONID" val="0b6da268-c660-4b57-a0b0-7ecd67a91f3a"/>
  <p:tag name="CAPTIONINTERNALID" val="0964a8fe-af41-46f2-a413-5e552f554b9b"/>
  <p:tag name="CAPTIONITEMSYSNAME" val="ppVideos2andhere00:02:32.5-00:02:36.9"/>
  <p:tag name="BOOKMARKENTRYNAME" val="ppVideos200:02:32.5"/>
  <p:tag name="BOOKMARKEXITNAME" val="ppVideos200:02:36.9"/>
</p:tagLst>
</file>

<file path=ppt/tags/tag33.xml><?xml version="1.0" encoding="utf-8"?>
<p:tagLst xmlns:a="http://schemas.openxmlformats.org/drawingml/2006/main" xmlns:r="http://schemas.openxmlformats.org/officeDocument/2006/relationships" xmlns:p="http://schemas.openxmlformats.org/presentationml/2006/main">
  <p:tag name="CAPTIONID" val="0b6da268-c660-4b57-a0b0-7ecd67a91f3a"/>
  <p:tag name="CAPTIONINTERNALID" val="56f823ed-2425-4147-be1e-27f1617b4822"/>
  <p:tag name="CAPTIONITEMSYSNAME" val="ppVideos2Anddown00:02:37.0-00:02:40.7"/>
  <p:tag name="BOOKMARKENTRYNAME" val="ppVideos200:02:37.0"/>
  <p:tag name="BOOKMARKEXITNAME" val="ppVideos200:02:40.7"/>
</p:tagLst>
</file>

<file path=ppt/tags/tag34.xml><?xml version="1.0" encoding="utf-8"?>
<p:tagLst xmlns:a="http://schemas.openxmlformats.org/drawingml/2006/main" xmlns:r="http://schemas.openxmlformats.org/officeDocument/2006/relationships" xmlns:p="http://schemas.openxmlformats.org/presentationml/2006/main">
  <p:tag name="CAPTIONID" val="0b6da268-c660-4b57-a0b0-7ecd67a91f3a"/>
  <p:tag name="CAPTIONINTERNALID" val="f18d3d2c-39fa-41f1-845c-f438648e2940"/>
  <p:tag name="CAPTIONITEMSYSNAME" val="ppVideos2andan00:02:40.8-00:02:47.4"/>
  <p:tag name="BOOKMARKENTRYNAME" val="ppVideos200:02:40.8"/>
  <p:tag name="BOOKMARKEXITNAME" val="ppVideos200:02:47.4"/>
</p:tagLst>
</file>

<file path=ppt/tags/tag35.xml><?xml version="1.0" encoding="utf-8"?>
<p:tagLst xmlns:a="http://schemas.openxmlformats.org/drawingml/2006/main" xmlns:r="http://schemas.openxmlformats.org/officeDocument/2006/relationships" xmlns:p="http://schemas.openxmlformats.org/presentationml/2006/main">
  <p:tag name="CAPTIONID" val="0b6da268-c660-4b57-a0b0-7ecd67a91f3a"/>
  <p:tag name="CAPTIONINTERNALID" val="8faec90a-0087-49b1-a13d-9c9a01c9d13a"/>
  <p:tag name="CAPTIONITEMSYSNAME" val="ppVideos2ormove00:02:47.5-00:02:50.6"/>
  <p:tag name="BOOKMARKENTRYNAME" val="ppVideos200:02:47.5"/>
  <p:tag name="BOOKMARKEXITNAME" val="ppVideos200:02:50.6"/>
</p:tagLst>
</file>

<file path=ppt/tags/tag36.xml><?xml version="1.0" encoding="utf-8"?>
<p:tagLst xmlns:a="http://schemas.openxmlformats.org/drawingml/2006/main" xmlns:r="http://schemas.openxmlformats.org/officeDocument/2006/relationships" xmlns:p="http://schemas.openxmlformats.org/presentationml/2006/main">
  <p:tag name="CAPTIONID" val="0b6da268-c660-4b57-a0b0-7ecd67a91f3a"/>
  <p:tag name="CAPTIONINTERNALID" val="14be9aaf-4313-492b-a3a3-d8295a4da620"/>
  <p:tag name="CAPTIONITEMSYSNAME" val="ppVideos2ThenI00:02:50.7-00:02:56.7"/>
  <p:tag name="BOOKMARKENTRYNAME" val="ppVideos200:02:50.7"/>
  <p:tag name="BOOKMARKEXITNAME" val="ppVideos200:02:56.7"/>
</p:tagLst>
</file>

<file path=ppt/tags/tag37.xml><?xml version="1.0" encoding="utf-8"?>
<p:tagLst xmlns:a="http://schemas.openxmlformats.org/drawingml/2006/main" xmlns:r="http://schemas.openxmlformats.org/officeDocument/2006/relationships" xmlns:p="http://schemas.openxmlformats.org/presentationml/2006/main">
  <p:tag name="CAPTIONID" val="0b6da268-c660-4b57-a0b0-7ecd67a91f3a"/>
  <p:tag name="CAPTIONINTERNALID" val="1238f08b-20a8-4e82-8c46-942477633963"/>
  <p:tag name="CAPTIONITEMSYSNAME" val="ppVideos2orcompletely00:02:56.8-00:03:01.1"/>
  <p:tag name="BOOKMARKENTRYNAME" val="ppVideos200:02:56.8"/>
  <p:tag name="BOOKMARKEXITNAME" val="ppVideos200:03:01.1"/>
</p:tagLst>
</file>

<file path=ppt/tags/tag38.xml><?xml version="1.0" encoding="utf-8"?>
<p:tagLst xmlns:a="http://schemas.openxmlformats.org/drawingml/2006/main" xmlns:r="http://schemas.openxmlformats.org/officeDocument/2006/relationships" xmlns:p="http://schemas.openxmlformats.org/presentationml/2006/main">
  <p:tag name="CAPTIONID" val="0b6da268-c660-4b57-a0b0-7ecd67a91f3a"/>
  <p:tag name="CAPTIONINTERNALID" val="4ebd71b9-c70c-4a69-a128-8205705a5216"/>
  <p:tag name="CAPTIONITEMSYSNAME" val="ppVideos2So,notice00:03:01.2-00:03:06.6"/>
  <p:tag name="BOOKMARKENTRYNAME" val="ppVideos200:03:01.2"/>
  <p:tag name="BOOKMARKEXITNAME" val="ppVideos200:03:06.6"/>
</p:tagLst>
</file>

<file path=ppt/tags/tag39.xml><?xml version="1.0" encoding="utf-8"?>
<p:tagLst xmlns:a="http://schemas.openxmlformats.org/drawingml/2006/main" xmlns:r="http://schemas.openxmlformats.org/officeDocument/2006/relationships" xmlns:p="http://schemas.openxmlformats.org/presentationml/2006/main">
  <p:tag name="CAPTIONID" val="0b6da268-c660-4b57-a0b0-7ecd67a91f3a"/>
  <p:tag name="CAPTIONINTERNALID" val="17951a5f-40dc-4b35-baa1-0862855ce961"/>
  <p:tag name="CAPTIONITEMSYSNAME" val="ppVideos2We’rejust00:03:06.7-00:03:09.9"/>
  <p:tag name="BOOKMARKENTRYNAME" val="ppVideos200:03:06.7"/>
  <p:tag name="BOOKMARKEXITNAME" val="ppVideos200:03:09.9"/>
</p:tagLst>
</file>

<file path=ppt/tags/tag4.xml><?xml version="1.0" encoding="utf-8"?>
<p:tagLst xmlns:a="http://schemas.openxmlformats.org/drawingml/2006/main" xmlns:r="http://schemas.openxmlformats.org/officeDocument/2006/relationships" xmlns:p="http://schemas.openxmlformats.org/presentationml/2006/main">
  <p:tag name="CAPTIONID" val="0b6da268-c660-4b57-a0b0-7ecd67a91f3a"/>
  <p:tag name="CAPTIONINTERNALID" val="06a4c0cc-4691-4965-bd65-80d14e82c0f8"/>
  <p:tag name="CAPTIONITEMSYSNAME" val="ppVideos2andyou00:00:15.9-00:00:22.5"/>
  <p:tag name="BOOKMARKENTRYNAME" val="ppVideos200:00:15.9"/>
  <p:tag name="BOOKMARKEXITNAME" val="ppVideos200:00:22.5"/>
</p:tagLst>
</file>

<file path=ppt/tags/tag40.xml><?xml version="1.0" encoding="utf-8"?>
<p:tagLst xmlns:a="http://schemas.openxmlformats.org/drawingml/2006/main" xmlns:r="http://schemas.openxmlformats.org/officeDocument/2006/relationships" xmlns:p="http://schemas.openxmlformats.org/presentationml/2006/main">
  <p:tag name="CAPTIONID" val="0b6da268-c660-4b57-a0b0-7ecd67a91f3a"/>
  <p:tag name="CAPTIONINTERNALID" val="db9dc4cb-89f5-4d0a-919a-00fcf6bfdc45"/>
  <p:tag name="CAPTIONITEMSYSNAME" val="ppVideos2andI00:03:10.0-00:03:13.3"/>
  <p:tag name="BOOKMARKENTRYNAME" val="ppVideos200:03:10.0"/>
  <p:tag name="BOOKMARKEXITNAME" val="ppVideos200:03:13.3"/>
</p:tagLst>
</file>

<file path=ppt/tags/tag41.xml><?xml version="1.0" encoding="utf-8"?>
<p:tagLst xmlns:a="http://schemas.openxmlformats.org/drawingml/2006/main" xmlns:r="http://schemas.openxmlformats.org/officeDocument/2006/relationships" xmlns:p="http://schemas.openxmlformats.org/presentationml/2006/main">
  <p:tag name="CAPTIONID" val="0b6da268-c660-4b57-a0b0-7ecd67a91f3a"/>
  <p:tag name="CAPTIONINTERNALID" val="4f426955-b4c4-413c-a5b0-cafd1e1bca1f"/>
  <p:tag name="CAPTIONITEMSYSNAME" val="ppVideos2Ican00:03:13.4-00:03:17.3"/>
  <p:tag name="BOOKMARKENTRYNAME" val="ppVideos200:03:13.4"/>
  <p:tag name="BOOKMARKEXITNAME" val="ppVideos200:03:17.3"/>
</p:tagLst>
</file>

<file path=ppt/tags/tag42.xml><?xml version="1.0" encoding="utf-8"?>
<p:tagLst xmlns:a="http://schemas.openxmlformats.org/drawingml/2006/main" xmlns:r="http://schemas.openxmlformats.org/officeDocument/2006/relationships" xmlns:p="http://schemas.openxmlformats.org/presentationml/2006/main">
  <p:tag name="CAPTIONID" val="0b6da268-c660-4b57-a0b0-7ecd67a91f3a"/>
  <p:tag name="CAPTIONINTERNALID" val="56783ff9-130c-4caf-ac3b-509af381dfe8"/>
  <p:tag name="CAPTIONITEMSYSNAME" val="ppVideos2andyou’ll00:03:17.4-00:03:19.3"/>
  <p:tag name="BOOKMARKENTRYNAME" val="ppVideos200:03:17.4"/>
  <p:tag name="BOOKMARKEXITNAME" val="ppVideos200:03:19.3"/>
</p:tagLst>
</file>

<file path=ppt/tags/tag43.xml><?xml version="1.0" encoding="utf-8"?>
<p:tagLst xmlns:a="http://schemas.openxmlformats.org/drawingml/2006/main" xmlns:r="http://schemas.openxmlformats.org/officeDocument/2006/relationships" xmlns:p="http://schemas.openxmlformats.org/presentationml/2006/main">
  <p:tag name="CAPTIONID" val="0b6da268-c660-4b57-a0b0-7ecd67a91f3a"/>
  <p:tag name="CAPTIONINTERNALID" val="7daaec7b-68fa-452b-9fa6-e38252aec749"/>
  <p:tag name="CAPTIONITEMSYSNAME" val="ppVideos2itimmediately00:03:19.4-00:03:24.3"/>
  <p:tag name="BOOKMARKENTRYNAME" val="ppVideos200:03:19.4"/>
  <p:tag name="BOOKMARKEXITNAME" val="ppVideos200:03:24.3"/>
</p:tagLst>
</file>

<file path=ppt/tags/tag44.xml><?xml version="1.0" encoding="utf-8"?>
<p:tagLst xmlns:a="http://schemas.openxmlformats.org/drawingml/2006/main" xmlns:r="http://schemas.openxmlformats.org/officeDocument/2006/relationships" xmlns:p="http://schemas.openxmlformats.org/presentationml/2006/main">
  <p:tag name="CAPTIONID" val="0b6da268-c660-4b57-a0b0-7ecd67a91f3a"/>
  <p:tag name="CAPTIONINTERNALID" val="cc9d50c3-c177-49f9-a860-356891655616"/>
  <p:tag name="CAPTIONITEMSYSNAME" val="ppVideos2Icould00:03:24.4-00:03:28.3"/>
  <p:tag name="BOOKMARKENTRYNAME" val="ppVideos200:03:24.4"/>
  <p:tag name="BOOKMARKEXITNAME" val="ppVideos200:03:28.3"/>
</p:tagLst>
</file>

<file path=ppt/tags/tag45.xml><?xml version="1.0" encoding="utf-8"?>
<p:tagLst xmlns:a="http://schemas.openxmlformats.org/drawingml/2006/main" xmlns:r="http://schemas.openxmlformats.org/officeDocument/2006/relationships" xmlns:p="http://schemas.openxmlformats.org/presentationml/2006/main">
  <p:tag name="CAPTIONID" val="0b6da268-c660-4b57-a0b0-7ecd67a91f3a"/>
  <p:tag name="CAPTIONINTERNALID" val="08d2661f-562f-4526-b166-c52b7093001c"/>
  <p:tag name="CAPTIONITEMSYSNAME" val="ppVideos2butbecause00:03:28.4-00:03:32.4"/>
  <p:tag name="BOOKMARKENTRYNAME" val="ppVideos200:03:28.4"/>
  <p:tag name="BOOKMARKEXITNAME" val="ppVideos200:03:32.4"/>
</p:tagLst>
</file>

<file path=ppt/tags/tag46.xml><?xml version="1.0" encoding="utf-8"?>
<p:tagLst xmlns:a="http://schemas.openxmlformats.org/drawingml/2006/main" xmlns:r="http://schemas.openxmlformats.org/officeDocument/2006/relationships" xmlns:p="http://schemas.openxmlformats.org/presentationml/2006/main">
  <p:tag name="CAPTIONID" val="0b6da268-c660-4b57-a0b0-7ecd67a91f3a"/>
  <p:tag name="CAPTIONINTERNALID" val="3c4d4c3a-958b-42b5-80f7-f63f8c1ae24c"/>
  <p:tag name="CAPTIONITEMSYSNAME" val="ppVideos2Sothat’s00:03:32.5-00:03:38.0"/>
  <p:tag name="BOOKMARKENTRYNAME" val="ppVideos200:03:32.5"/>
  <p:tag name="BOOKMARKEXITNAME" val="ppVideos200:03:38.0"/>
</p:tagLst>
</file>

<file path=ppt/tags/tag47.xml><?xml version="1.0" encoding="utf-8"?>
<p:tagLst xmlns:a="http://schemas.openxmlformats.org/drawingml/2006/main" xmlns:r="http://schemas.openxmlformats.org/officeDocument/2006/relationships" xmlns:p="http://schemas.openxmlformats.org/presentationml/2006/main">
  <p:tag name="CAPTIONID" val="0b6da268-c660-4b57-a0b0-7ecd67a91f3a"/>
  <p:tag name="CAPTIONINTERNALID" val="6beba9bb-023a-44a8-a279-c29e80a1dfba"/>
  <p:tag name="CAPTIONITEMSYSNAME" val="ppVideos2asthough00:03:38.1-00:03:40.1"/>
  <p:tag name="BOOKMARKENTRYNAME" val="ppVideos200:03:38.1"/>
  <p:tag name="BOOKMARKEXITNAME" val="ppVideos200:03:40.1"/>
</p:tagLst>
</file>

<file path=ppt/tags/tag48.xml><?xml version="1.0" encoding="utf-8"?>
<p:tagLst xmlns:a="http://schemas.openxmlformats.org/drawingml/2006/main" xmlns:r="http://schemas.openxmlformats.org/officeDocument/2006/relationships" xmlns:p="http://schemas.openxmlformats.org/presentationml/2006/main">
  <p:tag name="CAPTIONID" val="0b6da268-c660-4b57-a0b0-7ecd67a91f3a"/>
  <p:tag name="CAPTIONINTERNALID" val="426c64ad-c289-4310-893d-d8c5f182e0d0"/>
  <p:tag name="CAPTIONITEMSYSNAME" val="ppVideos2I’mgoing00:03:40.2-00:03:43.9"/>
  <p:tag name="BOOKMARKENTRYNAME" val="ppVideos200:03:40.2"/>
  <p:tag name="BOOKMARKEXITNAME" val="ppVideos200:03:43.9"/>
</p:tagLst>
</file>

<file path=ppt/tags/tag49.xml><?xml version="1.0" encoding="utf-8"?>
<p:tagLst xmlns:a="http://schemas.openxmlformats.org/drawingml/2006/main" xmlns:r="http://schemas.openxmlformats.org/officeDocument/2006/relationships" xmlns:p="http://schemas.openxmlformats.org/presentationml/2006/main">
  <p:tag name="CAPTIONID" val="0b6da268-c660-4b57-a0b0-7ecd67a91f3a"/>
  <p:tag name="CAPTIONINTERNALID" val="d4b66b77-8e63-483d-a8ba-2728006bad73"/>
  <p:tag name="CAPTIONITEMSYSNAME" val="ppVideos2ThenI00:03:44.0-00:03:48.4"/>
  <p:tag name="BOOKMARKENTRYNAME" val="ppVideos200:03:44.0"/>
  <p:tag name="BOOKMARKEXITNAME" val="ppVideos200:03:48.4"/>
</p:tagLst>
</file>

<file path=ppt/tags/tag5.xml><?xml version="1.0" encoding="utf-8"?>
<p:tagLst xmlns:a="http://schemas.openxmlformats.org/drawingml/2006/main" xmlns:r="http://schemas.openxmlformats.org/officeDocument/2006/relationships" xmlns:p="http://schemas.openxmlformats.org/presentationml/2006/main">
  <p:tag name="CAPTIONID" val="0b6da268-c660-4b57-a0b0-7ecd67a91f3a"/>
  <p:tag name="CAPTIONINTERNALID" val="194bec36-5fb0-4aa7-8345-9bfcba8850f4"/>
  <p:tag name="CAPTIONITEMSYSNAME" val="ppVideos2itincreases00:00:22.6-00:00:27.4"/>
  <p:tag name="BOOKMARKENTRYNAME" val="ppVideos200:00:22.6"/>
  <p:tag name="BOOKMARKEXITNAME" val="ppVideos200:00:27.4"/>
</p:tagLst>
</file>

<file path=ppt/tags/tag50.xml><?xml version="1.0" encoding="utf-8"?>
<p:tagLst xmlns:a="http://schemas.openxmlformats.org/drawingml/2006/main" xmlns:r="http://schemas.openxmlformats.org/officeDocument/2006/relationships" xmlns:p="http://schemas.openxmlformats.org/presentationml/2006/main">
  <p:tag name="CAPTIONID" val="0b6da268-c660-4b57-a0b0-7ecd67a91f3a"/>
  <p:tag name="CAPTIONINTERNALID" val="e382e375-5bf0-43c6-be19-419f587086af"/>
  <p:tag name="CAPTIONITEMSYSNAME" val="ppVideos2Andonce00:03:48.5-00:03:52.9"/>
  <p:tag name="BOOKMARKENTRYNAME" val="ppVideos200:03:48.5"/>
  <p:tag name="BOOKMARKEXITNAME" val="ppVideos200:03:52.9"/>
</p:tagLst>
</file>

<file path=ppt/tags/tag51.xml><?xml version="1.0" encoding="utf-8"?>
<p:tagLst xmlns:a="http://schemas.openxmlformats.org/drawingml/2006/main" xmlns:r="http://schemas.openxmlformats.org/officeDocument/2006/relationships" xmlns:p="http://schemas.openxmlformats.org/presentationml/2006/main">
  <p:tag name="CAPTIONID" val="0b6da268-c660-4b57-a0b0-7ecd67a91f3a"/>
  <p:tag name="CAPTIONINTERNALID" val="91bb23a4-cd7b-49fe-93c4-7faf4344305b"/>
  <p:tag name="CAPTIONITEMSYSNAME" val="ppVideos2Ihave00:03:53.0-00:04:00.2"/>
  <p:tag name="BOOKMARKENTRYNAME" val="ppVideos200:03:53.0"/>
  <p:tag name="BOOKMARKEXITNAME" val="ppVideos200:04:00.2"/>
</p:tagLst>
</file>

<file path=ppt/tags/tag52.xml><?xml version="1.0" encoding="utf-8"?>
<p:tagLst xmlns:a="http://schemas.openxmlformats.org/drawingml/2006/main" xmlns:r="http://schemas.openxmlformats.org/officeDocument/2006/relationships" xmlns:p="http://schemas.openxmlformats.org/presentationml/2006/main">
  <p:tag name="CAPTIONID" val="0b6da268-c660-4b57-a0b0-7ecd67a91f3a"/>
  <p:tag name="CAPTIONINTERNALID" val="2622ef28-9ee1-46e5-9be8-ada0d921864c"/>
  <p:tag name="CAPTIONITEMSYSNAME" val="ppVideos2Oncethis00:04:00.3-00:04:05.4"/>
  <p:tag name="BOOKMARKENTRYNAME" val="ppVideos200:04:00.3"/>
  <p:tag name="BOOKMARKEXITNAME" val="ppVideos200:04:05.4"/>
</p:tagLst>
</file>

<file path=ppt/tags/tag53.xml><?xml version="1.0" encoding="utf-8"?>
<p:tagLst xmlns:a="http://schemas.openxmlformats.org/drawingml/2006/main" xmlns:r="http://schemas.openxmlformats.org/officeDocument/2006/relationships" xmlns:p="http://schemas.openxmlformats.org/presentationml/2006/main">
  <p:tag name="CAPTIONID" val="0b6da268-c660-4b57-a0b0-7ecd67a91f3a"/>
  <p:tag name="CAPTIONINTERNALID" val="68aa8675-e71b-434b-b978-3b060adfb28d"/>
  <p:tag name="CAPTIONITEMSYSNAME" val="ppVideos2atwhich00:04:05.5-00:04:11.4"/>
  <p:tag name="BOOKMARKENTRYNAME" val="ppVideos200:04:05.5"/>
  <p:tag name="BOOKMARKEXITNAME" val="ppVideos200:04:11.4"/>
</p:tagLst>
</file>

<file path=ppt/tags/tag54.xml><?xml version="1.0" encoding="utf-8"?>
<p:tagLst xmlns:a="http://schemas.openxmlformats.org/drawingml/2006/main" xmlns:r="http://schemas.openxmlformats.org/officeDocument/2006/relationships" xmlns:p="http://schemas.openxmlformats.org/presentationml/2006/main">
  <p:tag name="CAPTIONID" val="0b6da268-c660-4b57-a0b0-7ecd67a91f3a"/>
  <p:tag name="CAPTIONINTERNALID" val="268d341e-7424-42d7-8a87-e37a44429859"/>
  <p:tag name="CAPTIONITEMSYSNAME" val="ppVideos2Sothat’s00:04:11.5-00:04:18.1"/>
  <p:tag name="BOOKMARKENTRYNAME" val="ppVideos200:04:11.5"/>
  <p:tag name="BOOKMARKEXITNAME" val="ppVideos200:04:18.1"/>
</p:tagLst>
</file>

<file path=ppt/tags/tag6.xml><?xml version="1.0" encoding="utf-8"?>
<p:tagLst xmlns:a="http://schemas.openxmlformats.org/drawingml/2006/main" xmlns:r="http://schemas.openxmlformats.org/officeDocument/2006/relationships" xmlns:p="http://schemas.openxmlformats.org/presentationml/2006/main">
  <p:tag name="CAPTIONID" val="0b6da268-c660-4b57-a0b0-7ecd67a91f3a"/>
  <p:tag name="CAPTIONINTERNALID" val="72980119-0b60-4ea9-ae07-5d1a205cc54c"/>
  <p:tag name="CAPTIONITEMSYSNAME" val="ppVideos2Overhere00:00:27.5-00:00:33.0"/>
  <p:tag name="BOOKMARKENTRYNAME" val="ppVideos200:00:27.5"/>
  <p:tag name="BOOKMARKEXITNAME" val="ppVideos200:00:33.0"/>
</p:tagLst>
</file>

<file path=ppt/tags/tag7.xml><?xml version="1.0" encoding="utf-8"?>
<p:tagLst xmlns:a="http://schemas.openxmlformats.org/drawingml/2006/main" xmlns:r="http://schemas.openxmlformats.org/officeDocument/2006/relationships" xmlns:p="http://schemas.openxmlformats.org/presentationml/2006/main">
  <p:tag name="CAPTIONID" val="0b6da268-c660-4b57-a0b0-7ecd67a91f3a"/>
  <p:tag name="CAPTIONINTERNALID" val="9baa63f6-8069-4d13-b05e-34d0384fd968"/>
  <p:tag name="CAPTIONITEMSYSNAME" val="ppVideos2whichis00:00:33.1-00:00:39.8"/>
  <p:tag name="BOOKMARKENTRYNAME" val="ppVideos200:00:33.1"/>
  <p:tag name="BOOKMARKEXITNAME" val="ppVideos200:00:39.8"/>
</p:tagLst>
</file>

<file path=ppt/tags/tag8.xml><?xml version="1.0" encoding="utf-8"?>
<p:tagLst xmlns:a="http://schemas.openxmlformats.org/drawingml/2006/main" xmlns:r="http://schemas.openxmlformats.org/officeDocument/2006/relationships" xmlns:p="http://schemas.openxmlformats.org/presentationml/2006/main">
  <p:tag name="CAPTIONID" val="0b6da268-c660-4b57-a0b0-7ecd67a91f3a"/>
  <p:tag name="CAPTIONINTERNALID" val="6627867d-94fe-4642-a781-383bdaa19272"/>
  <p:tag name="CAPTIONITEMSYSNAME" val="ppVideos2Nowthat’s00:00:39.9-00:00:44.4"/>
  <p:tag name="BOOKMARKENTRYNAME" val="ppVideos200:00:39.9"/>
  <p:tag name="BOOKMARKEXITNAME" val="ppVideos200:00:44.4"/>
</p:tagLst>
</file>

<file path=ppt/tags/tag9.xml><?xml version="1.0" encoding="utf-8"?>
<p:tagLst xmlns:a="http://schemas.openxmlformats.org/drawingml/2006/main" xmlns:r="http://schemas.openxmlformats.org/officeDocument/2006/relationships" xmlns:p="http://schemas.openxmlformats.org/presentationml/2006/main">
  <p:tag name="CAPTIONID" val="0b6da268-c660-4b57-a0b0-7ecd67a91f3a"/>
  <p:tag name="CAPTIONINTERNALID" val="f7f41362-dcf0-45f7-9123-74a0bdfd37fc"/>
  <p:tag name="CAPTIONITEMSYSNAME" val="ppVideos2Solet’s00:00:44.5-00:00:46.5"/>
  <p:tag name="BOOKMARKENTRYNAME" val="ppVideos200:00:44.5"/>
  <p:tag name="BOOKMARKEXITNAME" val="ppVideos200:00:46.5"/>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Verdana"/>
        <a:ea typeface=""/>
        <a:cs typeface=""/>
      </a:majorFont>
      <a:minorFont>
        <a:latin typeface="Verdana"/>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onception personnalisée">
  <a:themeElements>
    <a:clrScheme name="Conception personnalisé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onception personnalisée">
      <a:majorFont>
        <a:latin typeface="Verdana"/>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onception personnalisé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onception personnalisé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onception personnalisé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onception personnalisé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onception personnalisé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onception personnalisé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onception personnalisé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onception personnalisé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onception personnalisé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onception personnalisé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onception personnalisé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onception personnalisé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Larissa-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Larissa-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10104</TotalTime>
  <Words>1399</Words>
  <Application>Microsoft Office PowerPoint</Application>
  <PresentationFormat>On-screen Show (4:3)</PresentationFormat>
  <Paragraphs>136</Paragraphs>
  <Slides>11</Slides>
  <Notes>2</Notes>
  <HiddenSlides>0</HiddenSlides>
  <MMClips>1</MMClips>
  <ScaleCrop>false</ScaleCrop>
  <HeadingPairs>
    <vt:vector size="4" baseType="variant">
      <vt:variant>
        <vt:lpstr>Theme</vt:lpstr>
      </vt:variant>
      <vt:variant>
        <vt:i4>2</vt:i4>
      </vt:variant>
      <vt:variant>
        <vt:lpstr>Slide Titles</vt:lpstr>
      </vt:variant>
      <vt:variant>
        <vt:i4>11</vt:i4>
      </vt:variant>
    </vt:vector>
  </HeadingPairs>
  <TitlesOfParts>
    <vt:vector size="13" baseType="lpstr">
      <vt:lpstr>Default Design</vt:lpstr>
      <vt:lpstr>Conception personnalisée</vt:lpstr>
      <vt:lpstr> Guidelines for Spotlights  Rules  How to embed a video in a PowerPoint Presentation </vt:lpstr>
      <vt:lpstr>Basic Rules</vt:lpstr>
      <vt:lpstr>Spotlight Content &amp; Procedure</vt:lpstr>
      <vt:lpstr>How and to whom to send your folder? </vt:lpstr>
      <vt:lpstr>How and to whom to send your folder? </vt:lpstr>
      <vt:lpstr>How to prepare a folder and embed a Video?</vt:lpstr>
      <vt:lpstr>Prepare Folder and Embed Video </vt:lpstr>
      <vt:lpstr>How to embed a video into a PowerPoint? </vt:lpstr>
      <vt:lpstr> TIPS </vt:lpstr>
      <vt:lpstr>Embed a video (2:20)</vt:lpstr>
      <vt:lpstr>Questions?</vt:lpstr>
    </vt:vector>
  </TitlesOfParts>
  <Company>Arjuna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frankie</dc:creator>
  <cp:lastModifiedBy>Nathalie Schneegans</cp:lastModifiedBy>
  <cp:revision>1452</cp:revision>
  <cp:lastPrinted>2015-04-13T13:24:17Z</cp:lastPrinted>
  <dcterms:created xsi:type="dcterms:W3CDTF">2007-06-13T14:04:13Z</dcterms:created>
  <dcterms:modified xsi:type="dcterms:W3CDTF">2015-04-14T08:54:54Z</dcterms:modified>
</cp:coreProperties>
</file>