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4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7559675" cy="1069181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E802C"/>
    <a:srgbClr val="FCEDE8"/>
    <a:srgbClr val="F8D8CD"/>
    <a:srgbClr val="00606E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6247" autoAdjust="0"/>
  </p:normalViewPr>
  <p:slideViewPr>
    <p:cSldViewPr snapToGrid="0">
      <p:cViewPr varScale="1">
        <p:scale>
          <a:sx n="49" d="100"/>
          <a:sy n="49" d="100"/>
        </p:scale>
        <p:origin x="1976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8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4FD825-2924-169D-C00F-7615B13A5F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BE8F8-44BF-472F-852D-A48E86BE29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86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78E76-95E1-407F-BBBF-C97DA77B2F21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701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B0BAF-8A65-4B81-9E38-9D0BDD2209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241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1" y="-4948"/>
            <a:ext cx="7559675" cy="811290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691" y="2259261"/>
            <a:ext cx="6222295" cy="4631951"/>
          </a:xfrm>
        </p:spPr>
        <p:txBody>
          <a:bodyPr/>
          <a:lstStyle>
            <a:lvl1pPr>
              <a:defRPr sz="44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91" y="8232988"/>
            <a:ext cx="6222295" cy="67813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77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6744-274B-4F7B-A6A1-935DC91FD82E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73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1" y="1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655" y="3464608"/>
            <a:ext cx="6220365" cy="566942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37F2-A6BF-40C6-8D09-D7BA980A3FEF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B4D73F-51B8-2A0C-0FA8-5C58AB14C712}"/>
              </a:ext>
            </a:extLst>
          </p:cNvPr>
          <p:cNvSpPr/>
          <p:nvPr userDrawn="1"/>
        </p:nvSpPr>
        <p:spPr>
          <a:xfrm>
            <a:off x="1" y="10218328"/>
            <a:ext cx="7559675" cy="47348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FA5D3D8-9908-F8F3-80C6-C03969997F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2385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6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1" y="2"/>
            <a:ext cx="7559675" cy="811290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11" y="4601309"/>
            <a:ext cx="6222295" cy="2289900"/>
          </a:xfrm>
        </p:spPr>
        <p:txBody>
          <a:bodyPr anchor="b"/>
          <a:lstStyle>
            <a:lvl1pPr algn="ctr">
              <a:defRPr sz="3201" b="1" cap="none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1" y="8233540"/>
            <a:ext cx="6222295" cy="676548"/>
          </a:xfrm>
        </p:spPr>
        <p:txBody>
          <a:bodyPr anchor="t">
            <a:noAutofit/>
          </a:bodyPr>
          <a:lstStyle>
            <a:lvl1pPr marL="0" indent="0" algn="r">
              <a:buNone/>
              <a:defRPr sz="1488">
                <a:solidFill>
                  <a:schemeClr val="tx1"/>
                </a:solidFill>
              </a:defRPr>
            </a:lvl1pPr>
            <a:lvl2pPr marL="37798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73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96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94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93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92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90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894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D90F-DD95-4C4E-836E-6076D941105E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458423-168A-B8AE-0377-CFE0A9CC9DAE}"/>
              </a:ext>
            </a:extLst>
          </p:cNvPr>
          <p:cNvSpPr/>
          <p:nvPr userDrawn="1"/>
        </p:nvSpPr>
        <p:spPr>
          <a:xfrm>
            <a:off x="1" y="10218328"/>
            <a:ext cx="7559675" cy="47348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3D06195-8679-566C-15FA-EFE03A10D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2385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0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1" y="1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654" y="3464609"/>
            <a:ext cx="3034719" cy="567293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302" y="3464609"/>
            <a:ext cx="3034717" cy="567293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8718-87F5-42FD-B4B0-4897DAE1510D}" type="datetime1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27335C-8DAC-7504-7B9E-48EA5E33F8FD}"/>
              </a:ext>
            </a:extLst>
          </p:cNvPr>
          <p:cNvSpPr/>
          <p:nvPr userDrawn="1"/>
        </p:nvSpPr>
        <p:spPr>
          <a:xfrm>
            <a:off x="1" y="10218328"/>
            <a:ext cx="7559675" cy="47348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D4C0C91-F756-07B0-5763-8954A908A4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2385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069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7559675" cy="1099930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076" y="116133"/>
            <a:ext cx="6220365" cy="655865"/>
          </a:xfrm>
          <a:effectLst/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54" y="3390691"/>
            <a:ext cx="3034719" cy="898408"/>
          </a:xfrm>
        </p:spPr>
        <p:txBody>
          <a:bodyPr anchor="b">
            <a:noAutofit/>
          </a:bodyPr>
          <a:lstStyle>
            <a:lvl1pPr marL="0" indent="0" algn="ctr">
              <a:buNone/>
              <a:defRPr sz="1653" b="0"/>
            </a:lvl1pPr>
            <a:lvl2pPr marL="377986" indent="0">
              <a:buNone/>
              <a:defRPr sz="1653" b="1"/>
            </a:lvl2pPr>
            <a:lvl3pPr marL="755973" indent="0">
              <a:buNone/>
              <a:defRPr sz="1488" b="1"/>
            </a:lvl3pPr>
            <a:lvl4pPr marL="1133960" indent="0">
              <a:buNone/>
              <a:defRPr sz="1322" b="1"/>
            </a:lvl4pPr>
            <a:lvl5pPr marL="1511948" indent="0">
              <a:buNone/>
              <a:defRPr sz="1322" b="1"/>
            </a:lvl5pPr>
            <a:lvl6pPr marL="1889933" indent="0">
              <a:buNone/>
              <a:defRPr sz="1322" b="1"/>
            </a:lvl6pPr>
            <a:lvl7pPr marL="2267921" indent="0">
              <a:buNone/>
              <a:defRPr sz="1322" b="1"/>
            </a:lvl7pPr>
            <a:lvl8pPr marL="2645908" indent="0">
              <a:buNone/>
              <a:defRPr sz="1322" b="1"/>
            </a:lvl8pPr>
            <a:lvl9pPr marL="3023894" indent="0">
              <a:buNone/>
              <a:defRPr sz="132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655" y="4289101"/>
            <a:ext cx="3048499" cy="4848441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302" y="3390691"/>
            <a:ext cx="3034717" cy="898408"/>
          </a:xfrm>
        </p:spPr>
        <p:txBody>
          <a:bodyPr anchor="b">
            <a:noAutofit/>
          </a:bodyPr>
          <a:lstStyle>
            <a:lvl1pPr marL="0" indent="0" algn="ctr">
              <a:buNone/>
              <a:defRPr sz="1653" b="0"/>
            </a:lvl1pPr>
            <a:lvl2pPr marL="377986" indent="0">
              <a:buNone/>
              <a:defRPr sz="1653" b="1"/>
            </a:lvl2pPr>
            <a:lvl3pPr marL="755973" indent="0">
              <a:buNone/>
              <a:defRPr sz="1488" b="1"/>
            </a:lvl3pPr>
            <a:lvl4pPr marL="1133960" indent="0">
              <a:buNone/>
              <a:defRPr sz="1322" b="1"/>
            </a:lvl4pPr>
            <a:lvl5pPr marL="1511948" indent="0">
              <a:buNone/>
              <a:defRPr sz="1322" b="1"/>
            </a:lvl5pPr>
            <a:lvl6pPr marL="1889933" indent="0">
              <a:buNone/>
              <a:defRPr sz="1322" b="1"/>
            </a:lvl6pPr>
            <a:lvl7pPr marL="2267921" indent="0">
              <a:buNone/>
              <a:defRPr sz="1322" b="1"/>
            </a:lvl7pPr>
            <a:lvl8pPr marL="2645908" indent="0">
              <a:buNone/>
              <a:defRPr sz="1322" b="1"/>
            </a:lvl8pPr>
            <a:lvl9pPr marL="3023894" indent="0">
              <a:buNone/>
              <a:defRPr sz="132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302" y="4289101"/>
            <a:ext cx="3034717" cy="4848441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B71C-BD40-45D4-ADD0-DC90B7EADEAA}" type="datetime1">
              <a:rPr lang="fr-FR" smtClean="0"/>
              <a:t>03/10/2023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9F5F16-C277-0B5F-79F2-B73F0FE574B8}"/>
              </a:ext>
            </a:extLst>
          </p:cNvPr>
          <p:cNvSpPr/>
          <p:nvPr userDrawn="1"/>
        </p:nvSpPr>
        <p:spPr>
          <a:xfrm>
            <a:off x="1" y="10269102"/>
            <a:ext cx="7559674" cy="422815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91158" y="10333514"/>
            <a:ext cx="650547" cy="293989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2B090849-2BAF-47F7-8A36-F6F11BFA75AB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04271FE-B993-5CA2-5BF0-53DA95CE44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76" y="10397823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32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1" y="1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5524-009D-494E-9917-45C7CFA50C43}" type="datetime1">
              <a:rPr lang="fr-FR" smtClean="0"/>
              <a:t>03/10/2023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662002-0A52-3809-D761-FEC41D47D0EC}"/>
              </a:ext>
            </a:extLst>
          </p:cNvPr>
          <p:cNvSpPr/>
          <p:nvPr userDrawn="1"/>
        </p:nvSpPr>
        <p:spPr>
          <a:xfrm>
            <a:off x="1" y="10218328"/>
            <a:ext cx="7559675" cy="47348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0316135-6308-88C1-9980-1D19394833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2385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65411" y="695463"/>
            <a:ext cx="2199655" cy="2829090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11" y="695463"/>
            <a:ext cx="2199655" cy="2523125"/>
          </a:xfrm>
        </p:spPr>
        <p:txBody>
          <a:bodyPr anchor="b"/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745" y="695463"/>
            <a:ext cx="3876958" cy="8442078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411" y="3524553"/>
            <a:ext cx="2199655" cy="5612985"/>
          </a:xfrm>
        </p:spPr>
        <p:txBody>
          <a:bodyPr/>
          <a:lstStyle>
            <a:lvl1pPr marL="0" indent="0">
              <a:buNone/>
              <a:defRPr sz="1157"/>
            </a:lvl1pPr>
            <a:lvl2pPr marL="377986" indent="0">
              <a:buNone/>
              <a:defRPr sz="991"/>
            </a:lvl2pPr>
            <a:lvl3pPr marL="755973" indent="0">
              <a:buNone/>
              <a:defRPr sz="827"/>
            </a:lvl3pPr>
            <a:lvl4pPr marL="1133960" indent="0">
              <a:buNone/>
              <a:defRPr sz="744"/>
            </a:lvl4pPr>
            <a:lvl5pPr marL="1511948" indent="0">
              <a:buNone/>
              <a:defRPr sz="744"/>
            </a:lvl5pPr>
            <a:lvl6pPr marL="1889933" indent="0">
              <a:buNone/>
              <a:defRPr sz="744"/>
            </a:lvl6pPr>
            <a:lvl7pPr marL="2267921" indent="0">
              <a:buNone/>
              <a:defRPr sz="744"/>
            </a:lvl7pPr>
            <a:lvl8pPr marL="2645908" indent="0">
              <a:buNone/>
              <a:defRPr sz="744"/>
            </a:lvl8pPr>
            <a:lvl9pPr marL="3023894" indent="0">
              <a:buNone/>
              <a:defRPr sz="74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27DB-8330-4DB1-BD46-C02ADAAB988D}" type="datetime1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D52C99-0CDD-CA9F-DDB7-0BADC59088C4}"/>
              </a:ext>
            </a:extLst>
          </p:cNvPr>
          <p:cNvSpPr/>
          <p:nvPr userDrawn="1"/>
        </p:nvSpPr>
        <p:spPr>
          <a:xfrm>
            <a:off x="1" y="10218328"/>
            <a:ext cx="7559675" cy="47348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9EABFF-AF50-C2EC-9CFA-60536C186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2385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31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01056" y="2086727"/>
            <a:ext cx="3926428" cy="5049984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025" y="2331564"/>
            <a:ext cx="3654488" cy="4125051"/>
          </a:xfrm>
        </p:spPr>
        <p:txBody>
          <a:bodyPr anchor="b"/>
          <a:lstStyle>
            <a:lvl1pPr algn="l">
              <a:defRPr sz="3201" b="1" cap="none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394" y="7328526"/>
            <a:ext cx="3653121" cy="1111962"/>
          </a:xfrm>
        </p:spPr>
        <p:txBody>
          <a:bodyPr anchor="t">
            <a:no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37798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73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96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94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93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92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90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894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463452" y="2086726"/>
            <a:ext cx="2730144" cy="635376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2D86-7A85-4BB4-AA58-80EA6D30EDC2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9521D-BD55-489F-D5E2-D10560FF0BBC}"/>
              </a:ext>
            </a:extLst>
          </p:cNvPr>
          <p:cNvSpPr/>
          <p:nvPr userDrawn="1"/>
        </p:nvSpPr>
        <p:spPr>
          <a:xfrm>
            <a:off x="1" y="10218328"/>
            <a:ext cx="7559675" cy="47348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63519E6-1AA2-D3DE-E5CD-549537E5DC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2385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74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707408" y="3564851"/>
            <a:ext cx="3035226" cy="390376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841467" y="3797724"/>
            <a:ext cx="2717391" cy="3130200"/>
          </a:xfrm>
        </p:spPr>
        <p:txBody>
          <a:bodyPr/>
          <a:lstStyle>
            <a:lvl1pPr>
              <a:defRPr sz="320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816587" y="3563938"/>
            <a:ext cx="3035682" cy="358621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EFA-7702-4D2F-8872-2F5289793C3B}" type="datetime1">
              <a:rPr lang="fr-FR" smtClean="0"/>
              <a:t>03/10/2023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0937FD-4081-42CB-A822-93F351DFA316}"/>
              </a:ext>
            </a:extLst>
          </p:cNvPr>
          <p:cNvSpPr/>
          <p:nvPr userDrawn="1"/>
        </p:nvSpPr>
        <p:spPr>
          <a:xfrm>
            <a:off x="1" y="10218328"/>
            <a:ext cx="7559675" cy="47348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9B97DB6-C84C-4C21-4F1D-EFD617B08A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2385"/>
            <a:ext cx="2542828" cy="1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655" y="697179"/>
            <a:ext cx="6220365" cy="1512959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55" y="3405541"/>
            <a:ext cx="6220365" cy="572848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076" y="9418651"/>
            <a:ext cx="5199783" cy="569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44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3923" y="9418651"/>
            <a:ext cx="821082" cy="569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">
                <a:solidFill>
                  <a:schemeClr val="tx1"/>
                </a:solidFill>
              </a:defRPr>
            </a:lvl1pPr>
          </a:lstStyle>
          <a:p>
            <a:fld id="{AB26BBBE-F923-4BD6-922A-DB62CE847D02}" type="datetime1">
              <a:rPr lang="fr-FR" smtClean="0"/>
              <a:t>03/10/2023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35005" y="9223034"/>
            <a:ext cx="658591" cy="764858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653">
                <a:solidFill>
                  <a:schemeClr val="accent1"/>
                </a:solidFill>
              </a:defRPr>
            </a:lvl1pPr>
          </a:lstStyle>
          <a:p>
            <a:fld id="{2B090849-2BAF-47F7-8A36-F6F11BFA75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25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2" r:id="rId7"/>
    <p:sldLayoutId id="2147484335" r:id="rId8"/>
    <p:sldLayoutId id="2147484336" r:id="rId9"/>
  </p:sldLayoutIdLst>
  <p:hf hdr="0" ftr="0" dt="0"/>
  <p:txStyles>
    <p:titleStyle>
      <a:lvl1pPr algn="l" defTabSz="377986" rtl="0" eaLnBrk="1" latinLnBrk="0" hangingPunct="1">
        <a:spcBef>
          <a:spcPct val="0"/>
        </a:spcBef>
        <a:buNone/>
        <a:defRPr sz="3307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89" indent="-283489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614229" indent="-236242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1322" kern="1200">
          <a:solidFill>
            <a:schemeClr val="tx1"/>
          </a:solidFill>
          <a:latin typeface="+mn-lt"/>
          <a:ea typeface="+mn-ea"/>
          <a:cs typeface="+mn-cs"/>
        </a:defRPr>
      </a:lvl2pPr>
      <a:lvl3pPr marL="944967" indent="-188994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1322953" indent="-188994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991" kern="1200">
          <a:solidFill>
            <a:schemeClr val="tx1"/>
          </a:solidFill>
          <a:latin typeface="+mn-lt"/>
          <a:ea typeface="+mn-ea"/>
          <a:cs typeface="+mn-cs"/>
        </a:defRPr>
      </a:lvl4pPr>
      <a:lvl5pPr marL="1700940" indent="-188994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991" kern="1200">
          <a:solidFill>
            <a:schemeClr val="tx1"/>
          </a:solidFill>
          <a:latin typeface="+mn-lt"/>
          <a:ea typeface="+mn-ea"/>
          <a:cs typeface="+mn-cs"/>
        </a:defRPr>
      </a:lvl5pPr>
      <a:lvl6pPr marL="1984182" indent="-188994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991" kern="1200">
          <a:solidFill>
            <a:schemeClr val="tx1"/>
          </a:solidFill>
          <a:latin typeface="+mn-lt"/>
          <a:ea typeface="+mn-ea"/>
          <a:cs typeface="+mn-cs"/>
        </a:defRPr>
      </a:lvl6pPr>
      <a:lvl7pPr marL="2314880" indent="-188994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991" kern="1200">
          <a:solidFill>
            <a:schemeClr val="tx1"/>
          </a:solidFill>
          <a:latin typeface="+mn-lt"/>
          <a:ea typeface="+mn-ea"/>
          <a:cs typeface="+mn-cs"/>
        </a:defRPr>
      </a:lvl7pPr>
      <a:lvl8pPr marL="2645577" indent="-188994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991" kern="1200">
          <a:solidFill>
            <a:schemeClr val="tx1"/>
          </a:solidFill>
          <a:latin typeface="+mn-lt"/>
          <a:ea typeface="+mn-ea"/>
          <a:cs typeface="+mn-cs"/>
        </a:defRPr>
      </a:lvl8pPr>
      <a:lvl9pPr marL="2976273" indent="-188994" algn="l" defTabSz="377986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sz="9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86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73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60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48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33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21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08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894" algn="l" defTabSz="37798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143147-0D54-A646-B770-A7199CD6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PARCEL LABEL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A7B815E-373A-C610-2BD9-B6CE97B8AA4D}"/>
              </a:ext>
            </a:extLst>
          </p:cNvPr>
          <p:cNvSpPr txBox="1"/>
          <p:nvPr/>
        </p:nvSpPr>
        <p:spPr>
          <a:xfrm>
            <a:off x="145775" y="1421310"/>
            <a:ext cx="7268122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MUST BE USED ON ALL YOUR PARCELS IN ADDITION OF CARRIER RECEIPT</a:t>
            </a:r>
          </a:p>
          <a:p>
            <a:pPr algn="ctr"/>
            <a:r>
              <a:rPr lang="fr-FR" sz="1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Without</a:t>
            </a:r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1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your</a:t>
            </a:r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parcels</a:t>
            </a:r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not </a:t>
            </a:r>
            <a:r>
              <a:rPr lang="fr-FR" sz="1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received</a:t>
            </a:r>
            <a:r>
              <a:rPr lang="fr-FR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by the Lyon Convention Center.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6D10ABDB-EF64-138E-2CE8-B1861886E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515734"/>
              </p:ext>
            </p:extLst>
          </p:nvPr>
        </p:nvGraphicFramePr>
        <p:xfrm>
          <a:off x="126702" y="2603210"/>
          <a:ext cx="3657599" cy="2937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8">
                  <a:extLst>
                    <a:ext uri="{9D8B030D-6E8A-4147-A177-3AD203B41FA5}">
                      <a16:colId xmlns:a16="http://schemas.microsoft.com/office/drawing/2014/main" val="2158465938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3990334402"/>
                    </a:ext>
                  </a:extLst>
                </a:gridCol>
              </a:tblGrid>
              <a:tr h="429228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SENDER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845905"/>
                  </a:ext>
                </a:extLst>
              </a:tr>
              <a:tr h="429228">
                <a:tc>
                  <a:txBody>
                    <a:bodyPr/>
                    <a:lstStyle/>
                    <a:p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Company</a:t>
                      </a:r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8835"/>
                  </a:ext>
                </a:extLst>
              </a:tr>
              <a:tr h="429228">
                <a:tc>
                  <a:txBody>
                    <a:bodyPr/>
                    <a:lstStyle/>
                    <a:p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Representative</a:t>
                      </a:r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299904"/>
                  </a:ext>
                </a:extLst>
              </a:tr>
              <a:tr h="791793">
                <a:tc>
                  <a:txBody>
                    <a:bodyPr/>
                    <a:lstStyle/>
                    <a:p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Address</a:t>
                      </a:r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894454"/>
                  </a:ext>
                </a:extLst>
              </a:tr>
              <a:tr h="429228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Postal code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481916"/>
                  </a:ext>
                </a:extLst>
              </a:tr>
              <a:tr h="429228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Country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22714"/>
                  </a:ext>
                </a:extLst>
              </a:tr>
            </a:tbl>
          </a:graphicData>
        </a:graphic>
      </p:graphicFrame>
      <p:graphicFrame>
        <p:nvGraphicFramePr>
          <p:cNvPr id="6" name="Tableau 7">
            <a:extLst>
              <a:ext uri="{FF2B5EF4-FFF2-40B4-BE49-F238E27FC236}">
                <a16:creationId xmlns:a16="http://schemas.microsoft.com/office/drawing/2014/main" id="{4472DAEC-C7D1-7FFA-9573-B70253D9A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342407"/>
              </p:ext>
            </p:extLst>
          </p:nvPr>
        </p:nvGraphicFramePr>
        <p:xfrm>
          <a:off x="3906539" y="2603210"/>
          <a:ext cx="3488285" cy="1306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285">
                  <a:extLst>
                    <a:ext uri="{9D8B030D-6E8A-4147-A177-3AD203B41FA5}">
                      <a16:colId xmlns:a16="http://schemas.microsoft.com/office/drawing/2014/main" val="2454639310"/>
                    </a:ext>
                  </a:extLst>
                </a:gridCol>
              </a:tblGrid>
              <a:tr h="42998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EVENT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68838"/>
                  </a:ext>
                </a:extLst>
              </a:tr>
              <a:tr h="876198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sz="2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FEFCO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342242"/>
                  </a:ext>
                </a:extLst>
              </a:tr>
            </a:tbl>
          </a:graphicData>
        </a:graphic>
      </p:graphicFrame>
      <p:graphicFrame>
        <p:nvGraphicFramePr>
          <p:cNvPr id="10" name="Tableau 5">
            <a:extLst>
              <a:ext uri="{FF2B5EF4-FFF2-40B4-BE49-F238E27FC236}">
                <a16:creationId xmlns:a16="http://schemas.microsoft.com/office/drawing/2014/main" id="{71B15062-19B6-944F-E287-BE57AF05D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899247"/>
              </p:ext>
            </p:extLst>
          </p:nvPr>
        </p:nvGraphicFramePr>
        <p:xfrm>
          <a:off x="126702" y="5886899"/>
          <a:ext cx="3634062" cy="299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216">
                  <a:extLst>
                    <a:ext uri="{9D8B030D-6E8A-4147-A177-3AD203B41FA5}">
                      <a16:colId xmlns:a16="http://schemas.microsoft.com/office/drawing/2014/main" val="2158465938"/>
                    </a:ext>
                  </a:extLst>
                </a:gridCol>
                <a:gridCol w="2308846">
                  <a:extLst>
                    <a:ext uri="{9D8B030D-6E8A-4147-A177-3AD203B41FA5}">
                      <a16:colId xmlns:a16="http://schemas.microsoft.com/office/drawing/2014/main" val="3990334402"/>
                    </a:ext>
                  </a:extLst>
                </a:gridCol>
              </a:tblGrid>
              <a:tr h="429228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ADDRESSEE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845905"/>
                  </a:ext>
                </a:extLst>
              </a:tr>
              <a:tr h="429228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Société /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Company</a:t>
                      </a:r>
                      <a:endParaRPr lang="fr-FR" sz="11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CENTRE DE CONGRES DE LYON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8835"/>
                  </a:ext>
                </a:extLst>
              </a:tr>
              <a:tr h="366113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Interlocuteur /</a:t>
                      </a:r>
                    </a:p>
                    <a:p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Representative</a:t>
                      </a:r>
                      <a:endParaRPr lang="fr-FR" sz="11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LUC RIVAT</a:t>
                      </a:r>
                    </a:p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+334 72 82 27 85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299904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Adresse /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Address</a:t>
                      </a:r>
                      <a:endParaRPr lang="fr-FR" sz="11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QUAI CHARLES DE GAULLE</a:t>
                      </a:r>
                    </a:p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ENTREE E1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894454"/>
                  </a:ext>
                </a:extLst>
              </a:tr>
              <a:tr h="429228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Code postal / Postal code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69006 LYON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481916"/>
                  </a:ext>
                </a:extLst>
              </a:tr>
              <a:tr h="429228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Pays / Country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FRANCE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709847"/>
                  </a:ext>
                </a:extLst>
              </a:tr>
              <a:tr h="42922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Coordonnées GPS / GPS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details</a:t>
                      </a:r>
                      <a:endParaRPr lang="fr-FR" sz="11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fr-FR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45°47,132’N 4°51,637’ 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066014"/>
                  </a:ext>
                </a:extLst>
              </a:tr>
            </a:tbl>
          </a:graphicData>
        </a:graphic>
      </p:graphicFrame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AF06B189-D606-6419-9F29-865941206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3311"/>
              </p:ext>
            </p:extLst>
          </p:nvPr>
        </p:nvGraphicFramePr>
        <p:xfrm>
          <a:off x="3906538" y="4212138"/>
          <a:ext cx="3488286" cy="165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751">
                  <a:extLst>
                    <a:ext uri="{9D8B030D-6E8A-4147-A177-3AD203B41FA5}">
                      <a16:colId xmlns:a16="http://schemas.microsoft.com/office/drawing/2014/main" val="2326761450"/>
                    </a:ext>
                  </a:extLst>
                </a:gridCol>
                <a:gridCol w="2139535">
                  <a:extLst>
                    <a:ext uri="{9D8B030D-6E8A-4147-A177-3AD203B41FA5}">
                      <a16:colId xmlns:a16="http://schemas.microsoft.com/office/drawing/2014/main" val="3726393609"/>
                    </a:ext>
                  </a:extLst>
                </a:gridCol>
              </a:tblGrid>
              <a:tr h="307877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Press</a:t>
                      </a:r>
                      <a:r>
                        <a:rPr lang="fr-FR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parcel</a:t>
                      </a:r>
                      <a:endParaRPr lang="fr-FR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289197"/>
                  </a:ext>
                </a:extLst>
              </a:tr>
              <a:tr h="307877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Interlocuteur / </a:t>
                      </a:r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Representative</a:t>
                      </a:r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310320"/>
                  </a:ext>
                </a:extLst>
              </a:tr>
              <a:tr h="307877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Téléphone / Phone </a:t>
                      </a:r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number</a:t>
                      </a:r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648390"/>
                  </a:ext>
                </a:extLst>
              </a:tr>
              <a:tr h="307877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de colis / </a:t>
                      </a:r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Number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of </a:t>
                      </a:r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parcels</a:t>
                      </a:r>
                      <a:endParaRPr lang="fr-FR" sz="1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… / 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7782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B23CB83-8395-6CDC-DD26-45EF73CD3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34561"/>
              </p:ext>
            </p:extLst>
          </p:nvPr>
        </p:nvGraphicFramePr>
        <p:xfrm>
          <a:off x="3906538" y="6480983"/>
          <a:ext cx="3488286" cy="2179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56">
                  <a:extLst>
                    <a:ext uri="{9D8B030D-6E8A-4147-A177-3AD203B41FA5}">
                      <a16:colId xmlns:a16="http://schemas.microsoft.com/office/drawing/2014/main" val="2326761450"/>
                    </a:ext>
                  </a:extLst>
                </a:gridCol>
                <a:gridCol w="2020630">
                  <a:extLst>
                    <a:ext uri="{9D8B030D-6E8A-4147-A177-3AD203B41FA5}">
                      <a16:colId xmlns:a16="http://schemas.microsoft.com/office/drawing/2014/main" val="3726393609"/>
                    </a:ext>
                  </a:extLst>
                </a:gridCol>
              </a:tblGrid>
              <a:tr h="396059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</a:t>
                      </a:r>
                      <a:r>
                        <a:rPr lang="fr-FR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deliver</a:t>
                      </a:r>
                      <a:r>
                        <a:rPr lang="fr-FR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on 23 Oct. to: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289197"/>
                  </a:ext>
                </a:extLst>
              </a:tr>
              <a:tr h="531134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FEFCO Staff room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Bureau Terreaux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310320"/>
                  </a:ext>
                </a:extLst>
              </a:tr>
              <a:tr h="383212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Houriet Lefebvre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648390"/>
                  </a:ext>
                </a:extLst>
              </a:tr>
              <a:tr h="486074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+32493447332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778296"/>
                  </a:ext>
                </a:extLst>
              </a:tr>
              <a:tr h="383212">
                <a:tc>
                  <a:txBody>
                    <a:bodyPr/>
                    <a:lstStyle/>
                    <a:p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Number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of boxes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9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… / 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30919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63CA437-7D3D-EC50-B587-38B9A3E4C15E}"/>
              </a:ext>
            </a:extLst>
          </p:cNvPr>
          <p:cNvSpPr/>
          <p:nvPr/>
        </p:nvSpPr>
        <p:spPr>
          <a:xfrm>
            <a:off x="126702" y="2603210"/>
            <a:ext cx="7268122" cy="628326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28575">
                <a:solidFill>
                  <a:schemeClr val="tx1"/>
                </a:solidFill>
              </a:ln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AE9B4FA-79F3-4AB4-8DD4-AF42F1FD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0849-2BAF-47F7-8A36-F6F11BFA75A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04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CCL">
      <a:dk1>
        <a:srgbClr val="FFFFFF"/>
      </a:dk1>
      <a:lt1>
        <a:sysClr val="window" lastClr="FFFFFF"/>
      </a:lt1>
      <a:dk2>
        <a:srgbClr val="FFFFFF"/>
      </a:dk2>
      <a:lt2>
        <a:srgbClr val="636363"/>
      </a:lt2>
      <a:accent1>
        <a:srgbClr val="EE802C"/>
      </a:accent1>
      <a:accent2>
        <a:srgbClr val="EE802C"/>
      </a:accent2>
      <a:accent3>
        <a:srgbClr val="EE802C"/>
      </a:accent3>
      <a:accent4>
        <a:srgbClr val="EE802C"/>
      </a:accent4>
      <a:accent5>
        <a:srgbClr val="EE802C"/>
      </a:accent5>
      <a:accent6>
        <a:srgbClr val="EE802C"/>
      </a:accent6>
      <a:hlink>
        <a:srgbClr val="0000FF"/>
      </a:hlink>
      <a:folHlink>
        <a:srgbClr val="0000FF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</TotalTime>
  <Words>132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Verdana</vt:lpstr>
      <vt:lpstr>Wingdings 2</vt:lpstr>
      <vt:lpstr>Concis</vt:lpstr>
      <vt:lpstr>PARCEL LABEL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Roxane GUERIN</dc:creator>
  <cp:lastModifiedBy>Houriet Lefebvre</cp:lastModifiedBy>
  <cp:revision>101</cp:revision>
  <cp:lastPrinted>2022-10-12T12:21:39Z</cp:lastPrinted>
  <dcterms:created xsi:type="dcterms:W3CDTF">2022-07-08T08:34:29Z</dcterms:created>
  <dcterms:modified xsi:type="dcterms:W3CDTF">2023-10-03T08:56:28Z</dcterms:modified>
</cp:coreProperties>
</file>